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Amatic SC" panose="00000500000000000000" pitchFamily="2" charset="-79"/>
      <p:regular r:id="rId15"/>
      <p:bold r:id="rId16"/>
    </p:embeddedFont>
    <p:embeddedFont>
      <p:font typeface="Anaheim" panose="02000503000000000000" pitchFamily="2" charset="0"/>
      <p:regular r:id="rId17"/>
    </p:embeddedFont>
    <p:embeddedFont>
      <p:font typeface="Audiowide" panose="020B0604020202020204" charset="0"/>
      <p:regular r:id="rId18"/>
    </p:embeddedFont>
    <p:embeddedFont>
      <p:font typeface="Bahnschrift" panose="020B0502040204020203" pitchFamily="34" charset="0"/>
      <p:regular r:id="rId19"/>
      <p:bold r:id="rId20"/>
    </p:embeddedFont>
    <p:embeddedFont>
      <p:font typeface="Bahnschrift SemiBold" panose="020B0502040204020203" pitchFamily="34" charset="0"/>
      <p:bold r:id="rId21"/>
    </p:embeddedFont>
    <p:embeddedFont>
      <p:font typeface="Bebas Neue" panose="020B0604020202020204" charset="0"/>
      <p:regular r:id="rId22"/>
    </p:embeddedFont>
    <p:embeddedFont>
      <p:font typeface="Calibri" panose="020F0502020204030204" pitchFamily="34" charset="0"/>
      <p:regular r:id="rId23"/>
      <p:bold r:id="rId24"/>
      <p:italic r:id="rId25"/>
      <p:boldItalic r:id="rId26"/>
    </p:embeddedFont>
    <p:embeddedFont>
      <p:font typeface="Caveat" panose="020B0604020202020204" charset="0"/>
      <p:regular r:id="rId27"/>
      <p:bold r:id="rId28"/>
    </p:embeddedFont>
    <p:embeddedFont>
      <p:font typeface="Comic Sans MS" panose="030F0702030302020204" pitchFamily="66" charset="0"/>
      <p:regular r:id="rId29"/>
      <p:bold r:id="rId30"/>
      <p:italic r:id="rId31"/>
      <p:boldItalic r:id="rId32"/>
    </p:embeddedFont>
    <p:embeddedFont>
      <p:font typeface="Lexend" panose="020B0604020202020204" charset="0"/>
      <p:regular r:id="rId33"/>
      <p:bold r:id="rId34"/>
    </p:embeddedFont>
    <p:embeddedFont>
      <p:font typeface="Merriweather" panose="00000500000000000000" pitchFamily="2"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Montserrat Black" panose="00000A00000000000000" pitchFamily="2" charset="0"/>
      <p:bold r:id="rId43"/>
      <p:boldItalic r:id="rId44"/>
    </p:embeddedFont>
    <p:embeddedFont>
      <p:font typeface="Montserrat Light" panose="00000400000000000000" pitchFamily="2" charset="0"/>
      <p:regular r:id="rId45"/>
      <p:italic r:id="rId46"/>
    </p:embeddedFont>
    <p:embeddedFont>
      <p:font typeface="Montserrat Medium" panose="00000600000000000000" pitchFamily="2" charset="0"/>
      <p:regular r:id="rId47"/>
      <p:bold r:id="rId48"/>
      <p:italic r:id="rId49"/>
      <p:boldItalic r:id="rId50"/>
    </p:embeddedFont>
    <p:embeddedFont>
      <p:font typeface="Nunito Light" pitchFamily="2" charset="0"/>
      <p:regular r:id="rId51"/>
      <p:italic r:id="rId52"/>
    </p:embeddedFont>
    <p:embeddedFont>
      <p:font typeface="Oswald SemiBold" panose="00000700000000000000" pitchFamily="2" charset="0"/>
      <p:regular r:id="rId53"/>
      <p:bold r:id="rId54"/>
    </p:embeddedFont>
    <p:embeddedFont>
      <p:font typeface="Pacifico" panose="020B0604020202020204" charset="0"/>
      <p:regular r:id="rId55"/>
    </p:embeddedFont>
    <p:embeddedFont>
      <p:font typeface="PT Sans" panose="020B0503020203020204" pitchFamily="34" charset="0"/>
      <p:regular r:id="rId56"/>
      <p:bold r:id="rId57"/>
      <p:italic r:id="rId58"/>
      <p:boldItalic r:id="rId59"/>
    </p:embeddedFont>
    <p:embeddedFont>
      <p:font typeface="Roboto Mono" panose="020B0604020202020204" charset="0"/>
      <p:regular r:id="rId60"/>
      <p:bold r:id="rId61"/>
      <p:italic r:id="rId62"/>
      <p:boldItalic r:id="rId63"/>
    </p:embeddedFont>
    <p:embeddedFont>
      <p:font typeface="Share Tech" panose="020B0604020202020204" charset="0"/>
      <p:regular r:id="rId64"/>
    </p:embeddedFont>
    <p:embeddedFont>
      <p:font typeface="Stencil" panose="040409050D0802020404" pitchFamily="82"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holfngK+cUWtVsbZaS+mJzkOqR9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7BC14-9C40-46A6-95F7-FB82178084EE}">
  <a:tblStyle styleId="{DC17BC14-9C40-46A6-95F7-FB82178084E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1951997-71A1-435F-B98F-01DBF26405E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12.fntdata"/><Relationship Id="rId21" Type="http://schemas.openxmlformats.org/officeDocument/2006/relationships/font" Target="fonts/font7.fntdata"/><Relationship Id="rId42" Type="http://schemas.openxmlformats.org/officeDocument/2006/relationships/font" Target="fonts/font28.fntdata"/><Relationship Id="rId47" Type="http://schemas.openxmlformats.org/officeDocument/2006/relationships/font" Target="fonts/font33.fntdata"/><Relationship Id="rId63" Type="http://schemas.openxmlformats.org/officeDocument/2006/relationships/font" Target="fonts/font4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font" Target="fonts/font31.fntdata"/><Relationship Id="rId53" Type="http://schemas.openxmlformats.org/officeDocument/2006/relationships/font" Target="fonts/font39.fntdata"/><Relationship Id="rId58" Type="http://schemas.openxmlformats.org/officeDocument/2006/relationships/font" Target="fonts/font44.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47.fntdata"/><Relationship Id="rId19" Type="http://schemas.openxmlformats.org/officeDocument/2006/relationships/font" Target="fonts/font5.fntdata"/><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font" Target="fonts/font29.fntdata"/><Relationship Id="rId48" Type="http://schemas.openxmlformats.org/officeDocument/2006/relationships/font" Target="fonts/font34.fntdata"/><Relationship Id="rId56" Type="http://schemas.openxmlformats.org/officeDocument/2006/relationships/font" Target="fonts/font42.fntdata"/><Relationship Id="rId64" Type="http://schemas.openxmlformats.org/officeDocument/2006/relationships/font" Target="fonts/font5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font" Target="fonts/font32.fntdata"/><Relationship Id="rId59" Type="http://schemas.openxmlformats.org/officeDocument/2006/relationships/font" Target="fonts/font45.fntdata"/><Relationship Id="rId67" Type="http://schemas.openxmlformats.org/officeDocument/2006/relationships/presProps" Target="presProps.xml"/><Relationship Id="rId20" Type="http://schemas.openxmlformats.org/officeDocument/2006/relationships/font" Target="fonts/font6.fntdata"/><Relationship Id="rId41" Type="http://schemas.openxmlformats.org/officeDocument/2006/relationships/font" Target="fonts/font27.fntdata"/><Relationship Id="rId54" Type="http://schemas.openxmlformats.org/officeDocument/2006/relationships/font" Target="fonts/font40.fntdata"/><Relationship Id="rId62" Type="http://schemas.openxmlformats.org/officeDocument/2006/relationships/font" Target="fonts/font4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49" Type="http://schemas.openxmlformats.org/officeDocument/2006/relationships/font" Target="fonts/font35.fntdata"/><Relationship Id="rId57" Type="http://schemas.openxmlformats.org/officeDocument/2006/relationships/font" Target="fonts/font43.fntdata"/><Relationship Id="rId10" Type="http://schemas.openxmlformats.org/officeDocument/2006/relationships/slide" Target="slides/slide9.xml"/><Relationship Id="rId31" Type="http://schemas.openxmlformats.org/officeDocument/2006/relationships/font" Target="fonts/font17.fntdata"/><Relationship Id="rId44" Type="http://schemas.openxmlformats.org/officeDocument/2006/relationships/font" Target="fonts/font30.fntdata"/><Relationship Id="rId52" Type="http://schemas.openxmlformats.org/officeDocument/2006/relationships/font" Target="fonts/font38.fntdata"/><Relationship Id="rId60" Type="http://schemas.openxmlformats.org/officeDocument/2006/relationships/font" Target="fonts/font46.fntdata"/><Relationship Id="rId65" Type="http://schemas.openxmlformats.org/officeDocument/2006/relationships/font" Target="fonts/font5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font" Target="fonts/font4.fntdata"/><Relationship Id="rId39" Type="http://schemas.openxmlformats.org/officeDocument/2006/relationships/font" Target="fonts/font25.fntdata"/><Relationship Id="rId34" Type="http://schemas.openxmlformats.org/officeDocument/2006/relationships/font" Target="fonts/font20.fntdata"/><Relationship Id="rId50" Type="http://schemas.openxmlformats.org/officeDocument/2006/relationships/font" Target="fonts/font36.fntdata"/><Relationship Id="rId55" Type="http://schemas.openxmlformats.org/officeDocument/2006/relationships/font" Target="fonts/font4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0" name="Google Shape;123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2ddcb85fb81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3" name="Google Shape;1953;g2ddcb85fb81_0_1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2" name="Google Shape;19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0" name="Google Shape;19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4" name="Google Shape;12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5" name="Google Shape;13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2dda316c6ab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5" name="Google Shape;1405;g2dda316c6ab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7" name="Google Shape;162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4" name="Google Shape;175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3" name="Google Shape;18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2dda316c6a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2" name="Google Shape;1912;g2dda316c6ab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5" name="Google Shape;19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2"/>
          <p:cNvSpPr txBox="1">
            <a:spLocks noGrp="1"/>
          </p:cNvSpPr>
          <p:nvPr>
            <p:ph type="ctrTitle"/>
          </p:nvPr>
        </p:nvSpPr>
        <p:spPr>
          <a:xfrm>
            <a:off x="713225" y="1256688"/>
            <a:ext cx="7033800" cy="21930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96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52"/>
          <p:cNvSpPr txBox="1">
            <a:spLocks noGrp="1"/>
          </p:cNvSpPr>
          <p:nvPr>
            <p:ph type="subTitle" idx="1"/>
          </p:nvPr>
        </p:nvSpPr>
        <p:spPr>
          <a:xfrm>
            <a:off x="713225" y="3521113"/>
            <a:ext cx="4528800" cy="36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52"/>
          <p:cNvGrpSpPr/>
          <p:nvPr/>
        </p:nvGrpSpPr>
        <p:grpSpPr>
          <a:xfrm>
            <a:off x="4780389" y="2513200"/>
            <a:ext cx="5036265" cy="4113315"/>
            <a:chOff x="4780389" y="2513200"/>
            <a:chExt cx="5036265" cy="4113315"/>
          </a:xfrm>
        </p:grpSpPr>
        <p:grpSp>
          <p:nvGrpSpPr>
            <p:cNvPr id="12" name="Google Shape;12;p52"/>
            <p:cNvGrpSpPr/>
            <p:nvPr/>
          </p:nvGrpSpPr>
          <p:grpSpPr>
            <a:xfrm>
              <a:off x="4780389" y="2513200"/>
              <a:ext cx="5036265" cy="4113315"/>
              <a:chOff x="4673664" y="2214100"/>
              <a:chExt cx="5036265" cy="4113315"/>
            </a:xfrm>
          </p:grpSpPr>
          <p:sp>
            <p:nvSpPr>
              <p:cNvPr id="13" name="Google Shape;13;p5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52"/>
              <p:cNvGrpSpPr/>
              <p:nvPr/>
            </p:nvGrpSpPr>
            <p:grpSpPr>
              <a:xfrm>
                <a:off x="4673664" y="2214100"/>
                <a:ext cx="5036265" cy="4113315"/>
                <a:chOff x="4673664" y="2214100"/>
                <a:chExt cx="5036265" cy="4113315"/>
              </a:xfrm>
            </p:grpSpPr>
            <p:grpSp>
              <p:nvGrpSpPr>
                <p:cNvPr id="15" name="Google Shape;15;p52"/>
                <p:cNvGrpSpPr/>
                <p:nvPr/>
              </p:nvGrpSpPr>
              <p:grpSpPr>
                <a:xfrm>
                  <a:off x="4673664" y="2214100"/>
                  <a:ext cx="5036265" cy="4113315"/>
                  <a:chOff x="3825164" y="427025"/>
                  <a:chExt cx="5036265" cy="4113315"/>
                </a:xfrm>
              </p:grpSpPr>
              <p:sp>
                <p:nvSpPr>
                  <p:cNvPr id="16" name="Google Shape;16;p5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 name="Google Shape;44;p5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5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2" name="Google Shape;52;p5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 name="Google Shape;55;p52"/>
          <p:cNvGrpSpPr/>
          <p:nvPr/>
        </p:nvGrpSpPr>
        <p:grpSpPr>
          <a:xfrm>
            <a:off x="-3382536" y="-1517163"/>
            <a:ext cx="5036265" cy="4113315"/>
            <a:chOff x="4780389" y="2513200"/>
            <a:chExt cx="5036265" cy="4113315"/>
          </a:xfrm>
        </p:grpSpPr>
        <p:grpSp>
          <p:nvGrpSpPr>
            <p:cNvPr id="56" name="Google Shape;56;p52"/>
            <p:cNvGrpSpPr/>
            <p:nvPr/>
          </p:nvGrpSpPr>
          <p:grpSpPr>
            <a:xfrm>
              <a:off x="4780389" y="2513200"/>
              <a:ext cx="5036265" cy="4113315"/>
              <a:chOff x="4673664" y="2214100"/>
              <a:chExt cx="5036265" cy="4113315"/>
            </a:xfrm>
          </p:grpSpPr>
          <p:sp>
            <p:nvSpPr>
              <p:cNvPr id="57" name="Google Shape;57;p5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 name="Google Shape;58;p52"/>
              <p:cNvGrpSpPr/>
              <p:nvPr/>
            </p:nvGrpSpPr>
            <p:grpSpPr>
              <a:xfrm>
                <a:off x="4673664" y="2214100"/>
                <a:ext cx="5036265" cy="4113315"/>
                <a:chOff x="4673664" y="2214100"/>
                <a:chExt cx="5036265" cy="4113315"/>
              </a:xfrm>
            </p:grpSpPr>
            <p:grpSp>
              <p:nvGrpSpPr>
                <p:cNvPr id="59" name="Google Shape;59;p52"/>
                <p:cNvGrpSpPr/>
                <p:nvPr/>
              </p:nvGrpSpPr>
              <p:grpSpPr>
                <a:xfrm>
                  <a:off x="4673664" y="2214100"/>
                  <a:ext cx="5036265" cy="4113315"/>
                  <a:chOff x="3825164" y="427025"/>
                  <a:chExt cx="5036265" cy="4113315"/>
                </a:xfrm>
              </p:grpSpPr>
              <p:sp>
                <p:nvSpPr>
                  <p:cNvPr id="60" name="Google Shape;60;p5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5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6" name="Google Shape;96;p5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30"/>
        <p:cNvGrpSpPr/>
        <p:nvPr/>
      </p:nvGrpSpPr>
      <p:grpSpPr>
        <a:xfrm>
          <a:off x="0" y="0"/>
          <a:ext cx="0" cy="0"/>
          <a:chOff x="0" y="0"/>
          <a:chExt cx="0" cy="0"/>
        </a:xfrm>
      </p:grpSpPr>
      <p:sp>
        <p:nvSpPr>
          <p:cNvPr id="531" name="Google Shape;531;p61"/>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532" name="Google Shape;532;p61"/>
          <p:cNvSpPr txBox="1">
            <a:spLocks noGrp="1"/>
          </p:cNvSpPr>
          <p:nvPr>
            <p:ph type="subTitle" idx="1"/>
          </p:nvPr>
        </p:nvSpPr>
        <p:spPr>
          <a:xfrm>
            <a:off x="1755325" y="2204775"/>
            <a:ext cx="2595000" cy="48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3" name="Google Shape;533;p61"/>
          <p:cNvSpPr txBox="1">
            <a:spLocks noGrp="1"/>
          </p:cNvSpPr>
          <p:nvPr>
            <p:ph type="subTitle" idx="2"/>
          </p:nvPr>
        </p:nvSpPr>
        <p:spPr>
          <a:xfrm>
            <a:off x="4793684" y="2204775"/>
            <a:ext cx="2595000" cy="48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4" name="Google Shape;534;p61"/>
          <p:cNvSpPr txBox="1">
            <a:spLocks noGrp="1"/>
          </p:cNvSpPr>
          <p:nvPr>
            <p:ph type="subTitle" idx="3"/>
          </p:nvPr>
        </p:nvSpPr>
        <p:spPr>
          <a:xfrm>
            <a:off x="1755325" y="3638175"/>
            <a:ext cx="2595000" cy="48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5" name="Google Shape;535;p61"/>
          <p:cNvSpPr txBox="1">
            <a:spLocks noGrp="1"/>
          </p:cNvSpPr>
          <p:nvPr>
            <p:ph type="subTitle" idx="4"/>
          </p:nvPr>
        </p:nvSpPr>
        <p:spPr>
          <a:xfrm>
            <a:off x="4793684" y="3638175"/>
            <a:ext cx="2595000" cy="48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6" name="Google Shape;536;p61"/>
          <p:cNvSpPr txBox="1">
            <a:spLocks noGrp="1"/>
          </p:cNvSpPr>
          <p:nvPr>
            <p:ph type="subTitle" idx="5"/>
          </p:nvPr>
        </p:nvSpPr>
        <p:spPr>
          <a:xfrm>
            <a:off x="1755325" y="1747575"/>
            <a:ext cx="25950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7" name="Google Shape;537;p61"/>
          <p:cNvSpPr txBox="1">
            <a:spLocks noGrp="1"/>
          </p:cNvSpPr>
          <p:nvPr>
            <p:ph type="subTitle" idx="6"/>
          </p:nvPr>
        </p:nvSpPr>
        <p:spPr>
          <a:xfrm>
            <a:off x="1755325" y="3180975"/>
            <a:ext cx="25950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8" name="Google Shape;538;p61"/>
          <p:cNvSpPr txBox="1">
            <a:spLocks noGrp="1"/>
          </p:cNvSpPr>
          <p:nvPr>
            <p:ph type="subTitle" idx="7"/>
          </p:nvPr>
        </p:nvSpPr>
        <p:spPr>
          <a:xfrm>
            <a:off x="4793680" y="1747575"/>
            <a:ext cx="25950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9" name="Google Shape;539;p61"/>
          <p:cNvSpPr txBox="1">
            <a:spLocks noGrp="1"/>
          </p:cNvSpPr>
          <p:nvPr>
            <p:ph type="subTitle" idx="8"/>
          </p:nvPr>
        </p:nvSpPr>
        <p:spPr>
          <a:xfrm>
            <a:off x="4793680" y="3180975"/>
            <a:ext cx="25950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40" name="Google Shape;540;p61"/>
          <p:cNvGrpSpPr/>
          <p:nvPr/>
        </p:nvGrpSpPr>
        <p:grpSpPr>
          <a:xfrm flipH="1">
            <a:off x="-884258" y="-507956"/>
            <a:ext cx="2532725" cy="1881750"/>
            <a:chOff x="7221517" y="-507956"/>
            <a:chExt cx="2532725" cy="1881750"/>
          </a:xfrm>
        </p:grpSpPr>
        <p:sp>
          <p:nvSpPr>
            <p:cNvPr id="541" name="Google Shape;541;p6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6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6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6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6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6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61"/>
          <p:cNvGrpSpPr/>
          <p:nvPr/>
        </p:nvGrpSpPr>
        <p:grpSpPr>
          <a:xfrm flipH="1">
            <a:off x="7421542" y="4092619"/>
            <a:ext cx="2532725" cy="1881750"/>
            <a:chOff x="7221517" y="-507956"/>
            <a:chExt cx="2532725" cy="1881750"/>
          </a:xfrm>
        </p:grpSpPr>
        <p:sp>
          <p:nvSpPr>
            <p:cNvPr id="552" name="Google Shape;552;p6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6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6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6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6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6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62"/>
        <p:cNvGrpSpPr/>
        <p:nvPr/>
      </p:nvGrpSpPr>
      <p:grpSpPr>
        <a:xfrm>
          <a:off x="0" y="0"/>
          <a:ext cx="0" cy="0"/>
          <a:chOff x="0" y="0"/>
          <a:chExt cx="0" cy="0"/>
        </a:xfrm>
      </p:grpSpPr>
      <p:sp>
        <p:nvSpPr>
          <p:cNvPr id="563" name="Google Shape;563;p62"/>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atin typeface="Montserrat"/>
                <a:ea typeface="Montserrat"/>
                <a:cs typeface="Montserrat"/>
                <a:sym typeface="Montserrat"/>
              </a:defRPr>
            </a:lvl2pPr>
            <a:lvl3pPr lvl="2" algn="l">
              <a:lnSpc>
                <a:spcPct val="100000"/>
              </a:lnSpc>
              <a:spcBef>
                <a:spcPts val="0"/>
              </a:spcBef>
              <a:spcAft>
                <a:spcPts val="0"/>
              </a:spcAft>
              <a:buSzPts val="3200"/>
              <a:buNone/>
              <a:defRPr>
                <a:latin typeface="Montserrat"/>
                <a:ea typeface="Montserrat"/>
                <a:cs typeface="Montserrat"/>
                <a:sym typeface="Montserrat"/>
              </a:defRPr>
            </a:lvl3pPr>
            <a:lvl4pPr lvl="3" algn="l">
              <a:lnSpc>
                <a:spcPct val="100000"/>
              </a:lnSpc>
              <a:spcBef>
                <a:spcPts val="0"/>
              </a:spcBef>
              <a:spcAft>
                <a:spcPts val="0"/>
              </a:spcAft>
              <a:buSzPts val="3200"/>
              <a:buNone/>
              <a:defRPr>
                <a:latin typeface="Montserrat"/>
                <a:ea typeface="Montserrat"/>
                <a:cs typeface="Montserrat"/>
                <a:sym typeface="Montserrat"/>
              </a:defRPr>
            </a:lvl4pPr>
            <a:lvl5pPr lvl="4" algn="l">
              <a:lnSpc>
                <a:spcPct val="100000"/>
              </a:lnSpc>
              <a:spcBef>
                <a:spcPts val="0"/>
              </a:spcBef>
              <a:spcAft>
                <a:spcPts val="0"/>
              </a:spcAft>
              <a:buSzPts val="3200"/>
              <a:buNone/>
              <a:defRPr>
                <a:latin typeface="Montserrat"/>
                <a:ea typeface="Montserrat"/>
                <a:cs typeface="Montserrat"/>
                <a:sym typeface="Montserrat"/>
              </a:defRPr>
            </a:lvl5pPr>
            <a:lvl6pPr lvl="5" algn="l">
              <a:lnSpc>
                <a:spcPct val="100000"/>
              </a:lnSpc>
              <a:spcBef>
                <a:spcPts val="0"/>
              </a:spcBef>
              <a:spcAft>
                <a:spcPts val="0"/>
              </a:spcAft>
              <a:buSzPts val="3200"/>
              <a:buNone/>
              <a:defRPr>
                <a:latin typeface="Montserrat"/>
                <a:ea typeface="Montserrat"/>
                <a:cs typeface="Montserrat"/>
                <a:sym typeface="Montserrat"/>
              </a:defRPr>
            </a:lvl6pPr>
            <a:lvl7pPr lvl="6" algn="l">
              <a:lnSpc>
                <a:spcPct val="100000"/>
              </a:lnSpc>
              <a:spcBef>
                <a:spcPts val="0"/>
              </a:spcBef>
              <a:spcAft>
                <a:spcPts val="0"/>
              </a:spcAft>
              <a:buSzPts val="3200"/>
              <a:buNone/>
              <a:defRPr>
                <a:latin typeface="Montserrat"/>
                <a:ea typeface="Montserrat"/>
                <a:cs typeface="Montserrat"/>
                <a:sym typeface="Montserrat"/>
              </a:defRPr>
            </a:lvl7pPr>
            <a:lvl8pPr lvl="7" algn="l">
              <a:lnSpc>
                <a:spcPct val="100000"/>
              </a:lnSpc>
              <a:spcBef>
                <a:spcPts val="0"/>
              </a:spcBef>
              <a:spcAft>
                <a:spcPts val="0"/>
              </a:spcAft>
              <a:buSzPts val="3200"/>
              <a:buNone/>
              <a:defRPr>
                <a:latin typeface="Montserrat"/>
                <a:ea typeface="Montserrat"/>
                <a:cs typeface="Montserrat"/>
                <a:sym typeface="Montserrat"/>
              </a:defRPr>
            </a:lvl8pPr>
            <a:lvl9pPr lvl="8" algn="l">
              <a:lnSpc>
                <a:spcPct val="100000"/>
              </a:lnSpc>
              <a:spcBef>
                <a:spcPts val="0"/>
              </a:spcBef>
              <a:spcAft>
                <a:spcPts val="0"/>
              </a:spcAft>
              <a:buSzPts val="3200"/>
              <a:buNone/>
              <a:defRPr>
                <a:latin typeface="Montserrat"/>
                <a:ea typeface="Montserrat"/>
                <a:cs typeface="Montserrat"/>
                <a:sym typeface="Montserrat"/>
              </a:defRPr>
            </a:lvl9pPr>
          </a:lstStyle>
          <a:p>
            <a:endParaRPr/>
          </a:p>
        </p:txBody>
      </p:sp>
      <p:grpSp>
        <p:nvGrpSpPr>
          <p:cNvPr id="564" name="Google Shape;564;p62"/>
          <p:cNvGrpSpPr/>
          <p:nvPr/>
        </p:nvGrpSpPr>
        <p:grpSpPr>
          <a:xfrm>
            <a:off x="7488217" y="-507956"/>
            <a:ext cx="2532725" cy="1881750"/>
            <a:chOff x="7221517" y="-507956"/>
            <a:chExt cx="2532725" cy="1881750"/>
          </a:xfrm>
        </p:grpSpPr>
        <p:sp>
          <p:nvSpPr>
            <p:cNvPr id="565" name="Google Shape;565;p6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6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6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6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6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6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6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6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6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6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5"/>
        <p:cNvGrpSpPr/>
        <p:nvPr/>
      </p:nvGrpSpPr>
      <p:grpSpPr>
        <a:xfrm>
          <a:off x="0" y="0"/>
          <a:ext cx="0" cy="0"/>
          <a:chOff x="0" y="0"/>
          <a:chExt cx="0" cy="0"/>
        </a:xfrm>
      </p:grpSpPr>
      <p:sp>
        <p:nvSpPr>
          <p:cNvPr id="576" name="Google Shape;576;p63"/>
          <p:cNvSpPr txBox="1">
            <a:spLocks noGrp="1"/>
          </p:cNvSpPr>
          <p:nvPr>
            <p:ph type="title" hasCustomPrompt="1"/>
          </p:nvPr>
        </p:nvSpPr>
        <p:spPr>
          <a:xfrm>
            <a:off x="1284000" y="1707525"/>
            <a:ext cx="6576000" cy="155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8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77" name="Google Shape;577;p63"/>
          <p:cNvSpPr txBox="1">
            <a:spLocks noGrp="1"/>
          </p:cNvSpPr>
          <p:nvPr>
            <p:ph type="subTitle" idx="1"/>
          </p:nvPr>
        </p:nvSpPr>
        <p:spPr>
          <a:xfrm>
            <a:off x="1284000" y="3259075"/>
            <a:ext cx="65760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578" name="Google Shape;578;p63"/>
          <p:cNvGrpSpPr/>
          <p:nvPr/>
        </p:nvGrpSpPr>
        <p:grpSpPr>
          <a:xfrm rot="10800000">
            <a:off x="4305914" y="3662227"/>
            <a:ext cx="5036265" cy="4113315"/>
            <a:chOff x="4780389" y="2513200"/>
            <a:chExt cx="5036265" cy="4113315"/>
          </a:xfrm>
        </p:grpSpPr>
        <p:grpSp>
          <p:nvGrpSpPr>
            <p:cNvPr id="579" name="Google Shape;579;p63"/>
            <p:cNvGrpSpPr/>
            <p:nvPr/>
          </p:nvGrpSpPr>
          <p:grpSpPr>
            <a:xfrm>
              <a:off x="4780389" y="2513200"/>
              <a:ext cx="5036265" cy="4113315"/>
              <a:chOff x="4673664" y="2214100"/>
              <a:chExt cx="5036265" cy="4113315"/>
            </a:xfrm>
          </p:grpSpPr>
          <p:sp>
            <p:nvSpPr>
              <p:cNvPr id="580" name="Google Shape;580;p6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1" name="Google Shape;581;p63"/>
              <p:cNvGrpSpPr/>
              <p:nvPr/>
            </p:nvGrpSpPr>
            <p:grpSpPr>
              <a:xfrm>
                <a:off x="4673664" y="2214100"/>
                <a:ext cx="5036265" cy="4113315"/>
                <a:chOff x="4673664" y="2214100"/>
                <a:chExt cx="5036265" cy="4113315"/>
              </a:xfrm>
            </p:grpSpPr>
            <p:grpSp>
              <p:nvGrpSpPr>
                <p:cNvPr id="582" name="Google Shape;582;p63"/>
                <p:cNvGrpSpPr/>
                <p:nvPr/>
              </p:nvGrpSpPr>
              <p:grpSpPr>
                <a:xfrm>
                  <a:off x="4673664" y="2214100"/>
                  <a:ext cx="5036265" cy="4113315"/>
                  <a:chOff x="3825164" y="427025"/>
                  <a:chExt cx="5036265" cy="4113315"/>
                </a:xfrm>
              </p:grpSpPr>
              <p:sp>
                <p:nvSpPr>
                  <p:cNvPr id="583" name="Google Shape;583;p6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6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6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6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6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6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6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6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6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6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6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6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6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6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6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6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6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6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6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6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6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6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6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6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1" name="Google Shape;611;p6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6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6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6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6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6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6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6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19" name="Google Shape;619;p6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6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6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2" name="Google Shape;622;p63"/>
          <p:cNvGrpSpPr/>
          <p:nvPr/>
        </p:nvGrpSpPr>
        <p:grpSpPr>
          <a:xfrm>
            <a:off x="-128336" y="-2516263"/>
            <a:ext cx="5036265" cy="4113315"/>
            <a:chOff x="4780389" y="2513200"/>
            <a:chExt cx="5036265" cy="4113315"/>
          </a:xfrm>
        </p:grpSpPr>
        <p:grpSp>
          <p:nvGrpSpPr>
            <p:cNvPr id="623" name="Google Shape;623;p63"/>
            <p:cNvGrpSpPr/>
            <p:nvPr/>
          </p:nvGrpSpPr>
          <p:grpSpPr>
            <a:xfrm>
              <a:off x="4780389" y="2513200"/>
              <a:ext cx="5036265" cy="4113315"/>
              <a:chOff x="4673664" y="2214100"/>
              <a:chExt cx="5036265" cy="4113315"/>
            </a:xfrm>
          </p:grpSpPr>
          <p:sp>
            <p:nvSpPr>
              <p:cNvPr id="624" name="Google Shape;624;p6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5" name="Google Shape;625;p63"/>
              <p:cNvGrpSpPr/>
              <p:nvPr/>
            </p:nvGrpSpPr>
            <p:grpSpPr>
              <a:xfrm>
                <a:off x="4673664" y="2214100"/>
                <a:ext cx="5036265" cy="4113315"/>
                <a:chOff x="4673664" y="2214100"/>
                <a:chExt cx="5036265" cy="4113315"/>
              </a:xfrm>
            </p:grpSpPr>
            <p:grpSp>
              <p:nvGrpSpPr>
                <p:cNvPr id="626" name="Google Shape;626;p63"/>
                <p:cNvGrpSpPr/>
                <p:nvPr/>
              </p:nvGrpSpPr>
              <p:grpSpPr>
                <a:xfrm>
                  <a:off x="4673664" y="2214100"/>
                  <a:ext cx="5036265" cy="4113315"/>
                  <a:chOff x="3825164" y="427025"/>
                  <a:chExt cx="5036265" cy="4113315"/>
                </a:xfrm>
              </p:grpSpPr>
              <p:sp>
                <p:nvSpPr>
                  <p:cNvPr id="627" name="Google Shape;627;p6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6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6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6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6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6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6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6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6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6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6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6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6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6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6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6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6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6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6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6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6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6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6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5" name="Google Shape;655;p6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6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6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6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6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6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6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6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63" name="Google Shape;663;p6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6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6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66"/>
        <p:cNvGrpSpPr/>
        <p:nvPr/>
      </p:nvGrpSpPr>
      <p:grpSpPr>
        <a:xfrm>
          <a:off x="0" y="0"/>
          <a:ext cx="0" cy="0"/>
          <a:chOff x="0" y="0"/>
          <a:chExt cx="0" cy="0"/>
        </a:xfrm>
      </p:grpSpPr>
      <p:sp>
        <p:nvSpPr>
          <p:cNvPr id="667" name="Google Shape;667;p64"/>
          <p:cNvSpPr txBox="1">
            <a:spLocks noGrp="1"/>
          </p:cNvSpPr>
          <p:nvPr>
            <p:ph type="title"/>
          </p:nvPr>
        </p:nvSpPr>
        <p:spPr>
          <a:xfrm>
            <a:off x="713213" y="670225"/>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68" name="Google Shape;668;p64"/>
          <p:cNvSpPr txBox="1">
            <a:spLocks noGrp="1"/>
          </p:cNvSpPr>
          <p:nvPr>
            <p:ph type="subTitle" idx="1"/>
          </p:nvPr>
        </p:nvSpPr>
        <p:spPr>
          <a:xfrm>
            <a:off x="713213" y="1439127"/>
            <a:ext cx="46968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69" name="Google Shape;669;p64"/>
          <p:cNvSpPr txBox="1">
            <a:spLocks noGrp="1"/>
          </p:cNvSpPr>
          <p:nvPr>
            <p:ph type="title" idx="2"/>
          </p:nvPr>
        </p:nvSpPr>
        <p:spPr>
          <a:xfrm>
            <a:off x="3733963" y="2069800"/>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70" name="Google Shape;670;p64"/>
          <p:cNvSpPr txBox="1">
            <a:spLocks noGrp="1"/>
          </p:cNvSpPr>
          <p:nvPr>
            <p:ph type="subTitle" idx="3"/>
          </p:nvPr>
        </p:nvSpPr>
        <p:spPr>
          <a:xfrm>
            <a:off x="3733963" y="2838708"/>
            <a:ext cx="46968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71" name="Google Shape;671;p64"/>
          <p:cNvSpPr txBox="1">
            <a:spLocks noGrp="1"/>
          </p:cNvSpPr>
          <p:nvPr>
            <p:ph type="title" idx="4"/>
          </p:nvPr>
        </p:nvSpPr>
        <p:spPr>
          <a:xfrm>
            <a:off x="713213" y="3469375"/>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72" name="Google Shape;672;p64"/>
          <p:cNvSpPr txBox="1">
            <a:spLocks noGrp="1"/>
          </p:cNvSpPr>
          <p:nvPr>
            <p:ph type="subTitle" idx="5"/>
          </p:nvPr>
        </p:nvSpPr>
        <p:spPr>
          <a:xfrm>
            <a:off x="713213" y="4238290"/>
            <a:ext cx="46968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673" name="Google Shape;673;p64"/>
          <p:cNvGrpSpPr/>
          <p:nvPr/>
        </p:nvGrpSpPr>
        <p:grpSpPr>
          <a:xfrm rot="10800000">
            <a:off x="6611267" y="3525019"/>
            <a:ext cx="2532725" cy="1881750"/>
            <a:chOff x="7221517" y="-507956"/>
            <a:chExt cx="2532725" cy="1881750"/>
          </a:xfrm>
        </p:grpSpPr>
        <p:sp>
          <p:nvSpPr>
            <p:cNvPr id="674" name="Google Shape;674;p6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6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6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6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6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6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6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6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6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6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4" name="Google Shape;684;p64"/>
          <p:cNvGrpSpPr/>
          <p:nvPr/>
        </p:nvGrpSpPr>
        <p:grpSpPr>
          <a:xfrm>
            <a:off x="7078642" y="-256406"/>
            <a:ext cx="2532725" cy="1881750"/>
            <a:chOff x="7221517" y="-507956"/>
            <a:chExt cx="2532725" cy="1881750"/>
          </a:xfrm>
        </p:grpSpPr>
        <p:sp>
          <p:nvSpPr>
            <p:cNvPr id="685" name="Google Shape;685;p6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6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6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6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6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6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6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6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6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6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95"/>
        <p:cNvGrpSpPr/>
        <p:nvPr/>
      </p:nvGrpSpPr>
      <p:grpSpPr>
        <a:xfrm>
          <a:off x="0" y="0"/>
          <a:ext cx="0" cy="0"/>
          <a:chOff x="0" y="0"/>
          <a:chExt cx="0" cy="0"/>
        </a:xfrm>
      </p:grpSpPr>
      <p:grpSp>
        <p:nvGrpSpPr>
          <p:cNvPr id="696" name="Google Shape;696;p65"/>
          <p:cNvGrpSpPr/>
          <p:nvPr/>
        </p:nvGrpSpPr>
        <p:grpSpPr>
          <a:xfrm rot="10800000">
            <a:off x="5530217" y="3662226"/>
            <a:ext cx="3811962" cy="1913484"/>
            <a:chOff x="4673664" y="4413932"/>
            <a:chExt cx="3811962" cy="1913484"/>
          </a:xfrm>
        </p:grpSpPr>
        <p:grpSp>
          <p:nvGrpSpPr>
            <p:cNvPr id="697" name="Google Shape;697;p65"/>
            <p:cNvGrpSpPr/>
            <p:nvPr/>
          </p:nvGrpSpPr>
          <p:grpSpPr>
            <a:xfrm>
              <a:off x="4673664" y="4413932"/>
              <a:ext cx="3811962" cy="1913484"/>
              <a:chOff x="3825164" y="2626857"/>
              <a:chExt cx="3811962" cy="1913484"/>
            </a:xfrm>
          </p:grpSpPr>
          <p:sp>
            <p:nvSpPr>
              <p:cNvPr id="698" name="Google Shape;698;p6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6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6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6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6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6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6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6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6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6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6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6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6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1" name="Google Shape;711;p6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6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6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6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5" name="Google Shape;715;p65"/>
          <p:cNvSpPr txBox="1">
            <a:spLocks noGrp="1"/>
          </p:cNvSpPr>
          <p:nvPr>
            <p:ph type="title"/>
          </p:nvPr>
        </p:nvSpPr>
        <p:spPr>
          <a:xfrm>
            <a:off x="720000" y="1354363"/>
            <a:ext cx="3594000" cy="163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716" name="Google Shape;716;p65"/>
          <p:cNvSpPr txBox="1">
            <a:spLocks noGrp="1"/>
          </p:cNvSpPr>
          <p:nvPr>
            <p:ph type="subTitle" idx="1"/>
          </p:nvPr>
        </p:nvSpPr>
        <p:spPr>
          <a:xfrm>
            <a:off x="720000" y="2986350"/>
            <a:ext cx="3594000" cy="963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7" name="Google Shape;717;p6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8"/>
        <p:cNvGrpSpPr/>
        <p:nvPr/>
      </p:nvGrpSpPr>
      <p:grpSpPr>
        <a:xfrm>
          <a:off x="0" y="0"/>
          <a:ext cx="0" cy="0"/>
          <a:chOff x="0" y="0"/>
          <a:chExt cx="0" cy="0"/>
        </a:xfrm>
      </p:grpSpPr>
      <p:sp>
        <p:nvSpPr>
          <p:cNvPr id="719" name="Google Shape;719;p66"/>
          <p:cNvSpPr txBox="1">
            <a:spLocks noGrp="1"/>
          </p:cNvSpPr>
          <p:nvPr>
            <p:ph type="title"/>
          </p:nvPr>
        </p:nvSpPr>
        <p:spPr>
          <a:xfrm>
            <a:off x="713225" y="3502900"/>
            <a:ext cx="5202300" cy="1045200"/>
          </a:xfrm>
          <a:prstGeom prst="rect">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a:endParaRPr/>
          </a:p>
        </p:txBody>
      </p:sp>
      <p:grpSp>
        <p:nvGrpSpPr>
          <p:cNvPr id="720" name="Google Shape;720;p66"/>
          <p:cNvGrpSpPr/>
          <p:nvPr/>
        </p:nvGrpSpPr>
        <p:grpSpPr>
          <a:xfrm rot="10800000">
            <a:off x="6825617" y="-226461"/>
            <a:ext cx="3485298" cy="1363521"/>
            <a:chOff x="5000328" y="4413932"/>
            <a:chExt cx="3485298" cy="1363521"/>
          </a:xfrm>
        </p:grpSpPr>
        <p:grpSp>
          <p:nvGrpSpPr>
            <p:cNvPr id="721" name="Google Shape;721;p66"/>
            <p:cNvGrpSpPr/>
            <p:nvPr/>
          </p:nvGrpSpPr>
          <p:grpSpPr>
            <a:xfrm>
              <a:off x="5000328" y="4413932"/>
              <a:ext cx="3485298" cy="1363521"/>
              <a:chOff x="4151828" y="2626857"/>
              <a:chExt cx="3485298" cy="1363521"/>
            </a:xfrm>
          </p:grpSpPr>
          <p:sp>
            <p:nvSpPr>
              <p:cNvPr id="722" name="Google Shape;722;p6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95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6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95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6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95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6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95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6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95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6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95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6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95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6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95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6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95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1" name="Google Shape;731;p6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6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6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734"/>
        <p:cNvGrpSpPr/>
        <p:nvPr/>
      </p:nvGrpSpPr>
      <p:grpSpPr>
        <a:xfrm>
          <a:off x="0" y="0"/>
          <a:ext cx="0" cy="0"/>
          <a:chOff x="0" y="0"/>
          <a:chExt cx="0" cy="0"/>
        </a:xfrm>
      </p:grpSpPr>
      <p:sp>
        <p:nvSpPr>
          <p:cNvPr id="735" name="Google Shape;735;p67"/>
          <p:cNvSpPr txBox="1">
            <a:spLocks noGrp="1"/>
          </p:cNvSpPr>
          <p:nvPr>
            <p:ph type="title"/>
          </p:nvPr>
        </p:nvSpPr>
        <p:spPr>
          <a:xfrm>
            <a:off x="1200575" y="2456174"/>
            <a:ext cx="1398900" cy="45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36" name="Google Shape;736;p67"/>
          <p:cNvSpPr txBox="1">
            <a:spLocks noGrp="1"/>
          </p:cNvSpPr>
          <p:nvPr>
            <p:ph type="subTitle" idx="1"/>
          </p:nvPr>
        </p:nvSpPr>
        <p:spPr>
          <a:xfrm>
            <a:off x="713225" y="3812476"/>
            <a:ext cx="2373600" cy="679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37" name="Google Shape;737;p67"/>
          <p:cNvSpPr txBox="1">
            <a:spLocks noGrp="1"/>
          </p:cNvSpPr>
          <p:nvPr>
            <p:ph type="subTitle" idx="2"/>
          </p:nvPr>
        </p:nvSpPr>
        <p:spPr>
          <a:xfrm>
            <a:off x="713225" y="3411134"/>
            <a:ext cx="23736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38" name="Google Shape;738;p67"/>
          <p:cNvSpPr txBox="1">
            <a:spLocks noGrp="1"/>
          </p:cNvSpPr>
          <p:nvPr>
            <p:ph type="title" idx="3"/>
          </p:nvPr>
        </p:nvSpPr>
        <p:spPr>
          <a:xfrm>
            <a:off x="3869735" y="2456174"/>
            <a:ext cx="1397700" cy="45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39" name="Google Shape;739;p67"/>
          <p:cNvSpPr txBox="1">
            <a:spLocks noGrp="1"/>
          </p:cNvSpPr>
          <p:nvPr>
            <p:ph type="subTitle" idx="4"/>
          </p:nvPr>
        </p:nvSpPr>
        <p:spPr>
          <a:xfrm>
            <a:off x="3381787" y="3812476"/>
            <a:ext cx="2373600" cy="679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40" name="Google Shape;740;p67"/>
          <p:cNvSpPr txBox="1">
            <a:spLocks noGrp="1"/>
          </p:cNvSpPr>
          <p:nvPr>
            <p:ph type="subTitle" idx="5"/>
          </p:nvPr>
        </p:nvSpPr>
        <p:spPr>
          <a:xfrm>
            <a:off x="3381785" y="3411134"/>
            <a:ext cx="23736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41" name="Google Shape;741;p67"/>
          <p:cNvSpPr txBox="1">
            <a:spLocks noGrp="1"/>
          </p:cNvSpPr>
          <p:nvPr>
            <p:ph type="title" idx="6"/>
          </p:nvPr>
        </p:nvSpPr>
        <p:spPr>
          <a:xfrm>
            <a:off x="6538296" y="2456174"/>
            <a:ext cx="1397700" cy="45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42" name="Google Shape;742;p67"/>
          <p:cNvSpPr txBox="1">
            <a:spLocks noGrp="1"/>
          </p:cNvSpPr>
          <p:nvPr>
            <p:ph type="subTitle" idx="7"/>
          </p:nvPr>
        </p:nvSpPr>
        <p:spPr>
          <a:xfrm>
            <a:off x="6050349" y="3812476"/>
            <a:ext cx="2373600" cy="679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43" name="Google Shape;743;p67"/>
          <p:cNvSpPr txBox="1">
            <a:spLocks noGrp="1"/>
          </p:cNvSpPr>
          <p:nvPr>
            <p:ph type="subTitle" idx="8"/>
          </p:nvPr>
        </p:nvSpPr>
        <p:spPr>
          <a:xfrm>
            <a:off x="6050346" y="3411134"/>
            <a:ext cx="23736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44" name="Google Shape;744;p67"/>
          <p:cNvSpPr txBox="1">
            <a:spLocks noGrp="1"/>
          </p:cNvSpPr>
          <p:nvPr>
            <p:ph type="title" idx="9"/>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grpSp>
        <p:nvGrpSpPr>
          <p:cNvPr id="745" name="Google Shape;745;p67"/>
          <p:cNvGrpSpPr/>
          <p:nvPr/>
        </p:nvGrpSpPr>
        <p:grpSpPr>
          <a:xfrm rot="-10638711">
            <a:off x="-2374723" y="-345865"/>
            <a:ext cx="3485299" cy="1363521"/>
            <a:chOff x="5000328" y="4413932"/>
            <a:chExt cx="3485298" cy="1363521"/>
          </a:xfrm>
        </p:grpSpPr>
        <p:grpSp>
          <p:nvGrpSpPr>
            <p:cNvPr id="746" name="Google Shape;746;p67"/>
            <p:cNvGrpSpPr/>
            <p:nvPr/>
          </p:nvGrpSpPr>
          <p:grpSpPr>
            <a:xfrm>
              <a:off x="5000328" y="4413932"/>
              <a:ext cx="3485298" cy="1363521"/>
              <a:chOff x="4151828" y="2626857"/>
              <a:chExt cx="3485298" cy="1363521"/>
            </a:xfrm>
          </p:grpSpPr>
          <p:sp>
            <p:nvSpPr>
              <p:cNvPr id="747" name="Google Shape;747;p6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2"/>
              </a:solid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6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2"/>
              </a:solid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6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2"/>
              </a:solid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6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2"/>
              </a:solid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6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2"/>
              </a:solid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6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2"/>
              </a:solid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6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2"/>
              </a:solid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6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2"/>
              </a:solid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6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2"/>
              </a:solid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6" name="Google Shape;756;p6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6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6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59"/>
        <p:cNvGrpSpPr/>
        <p:nvPr/>
      </p:nvGrpSpPr>
      <p:grpSpPr>
        <a:xfrm>
          <a:off x="0" y="0"/>
          <a:ext cx="0" cy="0"/>
          <a:chOff x="0" y="0"/>
          <a:chExt cx="0" cy="0"/>
        </a:xfrm>
      </p:grpSpPr>
      <p:sp>
        <p:nvSpPr>
          <p:cNvPr id="760" name="Google Shape;760;p68"/>
          <p:cNvSpPr txBox="1">
            <a:spLocks noGrp="1"/>
          </p:cNvSpPr>
          <p:nvPr>
            <p:ph type="title"/>
          </p:nvPr>
        </p:nvSpPr>
        <p:spPr>
          <a:xfrm>
            <a:off x="720000" y="539500"/>
            <a:ext cx="7710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761" name="Google Shape;761;p68"/>
          <p:cNvSpPr txBox="1">
            <a:spLocks noGrp="1"/>
          </p:cNvSpPr>
          <p:nvPr>
            <p:ph type="subTitle" idx="1"/>
          </p:nvPr>
        </p:nvSpPr>
        <p:spPr>
          <a:xfrm>
            <a:off x="720000" y="1448250"/>
            <a:ext cx="4466400" cy="238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a:endParaRPr/>
          </a:p>
        </p:txBody>
      </p:sp>
      <p:grpSp>
        <p:nvGrpSpPr>
          <p:cNvPr id="762" name="Google Shape;762;p68"/>
          <p:cNvGrpSpPr/>
          <p:nvPr/>
        </p:nvGrpSpPr>
        <p:grpSpPr>
          <a:xfrm rot="10800000">
            <a:off x="5530217" y="3471726"/>
            <a:ext cx="3811962" cy="1913484"/>
            <a:chOff x="4673664" y="4413932"/>
            <a:chExt cx="3811962" cy="1913484"/>
          </a:xfrm>
        </p:grpSpPr>
        <p:grpSp>
          <p:nvGrpSpPr>
            <p:cNvPr id="763" name="Google Shape;763;p68"/>
            <p:cNvGrpSpPr/>
            <p:nvPr/>
          </p:nvGrpSpPr>
          <p:grpSpPr>
            <a:xfrm>
              <a:off x="4673664" y="4413932"/>
              <a:ext cx="3811962" cy="1913484"/>
              <a:chOff x="3825164" y="2626857"/>
              <a:chExt cx="3811962" cy="1913484"/>
            </a:xfrm>
          </p:grpSpPr>
          <p:sp>
            <p:nvSpPr>
              <p:cNvPr id="764" name="Google Shape;764;p6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6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6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6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6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6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6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6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6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6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7" name="Google Shape;777;p6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6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6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6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781"/>
        <p:cNvGrpSpPr/>
        <p:nvPr/>
      </p:nvGrpSpPr>
      <p:grpSpPr>
        <a:xfrm>
          <a:off x="0" y="0"/>
          <a:ext cx="0" cy="0"/>
          <a:chOff x="0" y="0"/>
          <a:chExt cx="0" cy="0"/>
        </a:xfrm>
      </p:grpSpPr>
      <p:sp>
        <p:nvSpPr>
          <p:cNvPr id="782" name="Google Shape;782;p69"/>
          <p:cNvSpPr txBox="1">
            <a:spLocks noGrp="1"/>
          </p:cNvSpPr>
          <p:nvPr>
            <p:ph type="title"/>
          </p:nvPr>
        </p:nvSpPr>
        <p:spPr>
          <a:xfrm>
            <a:off x="5026800" y="1720586"/>
            <a:ext cx="3157500" cy="1078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783" name="Google Shape;783;p69"/>
          <p:cNvSpPr txBox="1">
            <a:spLocks noGrp="1"/>
          </p:cNvSpPr>
          <p:nvPr>
            <p:ph type="subTitle" idx="1"/>
          </p:nvPr>
        </p:nvSpPr>
        <p:spPr>
          <a:xfrm>
            <a:off x="5027018" y="2799063"/>
            <a:ext cx="3157500" cy="1080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784" name="Google Shape;784;p69"/>
          <p:cNvGrpSpPr/>
          <p:nvPr/>
        </p:nvGrpSpPr>
        <p:grpSpPr>
          <a:xfrm>
            <a:off x="-958305" y="3475514"/>
            <a:ext cx="1961773" cy="2399980"/>
            <a:chOff x="108580" y="3135489"/>
            <a:chExt cx="1961773" cy="2399980"/>
          </a:xfrm>
        </p:grpSpPr>
        <p:sp>
          <p:nvSpPr>
            <p:cNvPr id="785" name="Google Shape;785;p69"/>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69"/>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69"/>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69"/>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9" name="Google Shape;789;p69"/>
            <p:cNvGrpSpPr/>
            <p:nvPr/>
          </p:nvGrpSpPr>
          <p:grpSpPr>
            <a:xfrm>
              <a:off x="108580" y="3135489"/>
              <a:ext cx="1961773" cy="2399980"/>
              <a:chOff x="108580" y="3135489"/>
              <a:chExt cx="1961773" cy="2399980"/>
            </a:xfrm>
          </p:grpSpPr>
          <p:sp>
            <p:nvSpPr>
              <p:cNvPr id="790" name="Google Shape;790;p69"/>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69"/>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69"/>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69"/>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69"/>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69"/>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69"/>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69"/>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69"/>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99" name="Google Shape;799;p69"/>
          <p:cNvGrpSpPr/>
          <p:nvPr/>
        </p:nvGrpSpPr>
        <p:grpSpPr>
          <a:xfrm>
            <a:off x="7250837" y="-355552"/>
            <a:ext cx="1934332" cy="1332010"/>
            <a:chOff x="7107962" y="-355552"/>
            <a:chExt cx="1934332" cy="1332010"/>
          </a:xfrm>
        </p:grpSpPr>
        <p:sp>
          <p:nvSpPr>
            <p:cNvPr id="800" name="Google Shape;800;p69"/>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69"/>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69"/>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69"/>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69"/>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69"/>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69"/>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69"/>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808"/>
        <p:cNvGrpSpPr/>
        <p:nvPr/>
      </p:nvGrpSpPr>
      <p:grpSpPr>
        <a:xfrm>
          <a:off x="0" y="0"/>
          <a:ext cx="0" cy="0"/>
          <a:chOff x="0" y="0"/>
          <a:chExt cx="0" cy="0"/>
        </a:xfrm>
      </p:grpSpPr>
      <p:grpSp>
        <p:nvGrpSpPr>
          <p:cNvPr id="809" name="Google Shape;809;p70"/>
          <p:cNvGrpSpPr/>
          <p:nvPr/>
        </p:nvGrpSpPr>
        <p:grpSpPr>
          <a:xfrm flipH="1">
            <a:off x="7223396" y="3475514"/>
            <a:ext cx="1961773" cy="2399980"/>
            <a:chOff x="108580" y="3135489"/>
            <a:chExt cx="1961773" cy="2399980"/>
          </a:xfrm>
        </p:grpSpPr>
        <p:sp>
          <p:nvSpPr>
            <p:cNvPr id="810" name="Google Shape;810;p7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7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7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4" name="Google Shape;814;p70"/>
            <p:cNvGrpSpPr/>
            <p:nvPr/>
          </p:nvGrpSpPr>
          <p:grpSpPr>
            <a:xfrm>
              <a:off x="108580" y="3135489"/>
              <a:ext cx="1961773" cy="2399980"/>
              <a:chOff x="108580" y="3135489"/>
              <a:chExt cx="1961773" cy="2399980"/>
            </a:xfrm>
          </p:grpSpPr>
          <p:sp>
            <p:nvSpPr>
              <p:cNvPr id="815" name="Google Shape;815;p7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7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7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7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7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7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7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24" name="Google Shape;824;p70"/>
          <p:cNvGrpSpPr/>
          <p:nvPr/>
        </p:nvGrpSpPr>
        <p:grpSpPr>
          <a:xfrm flipH="1">
            <a:off x="-253943" y="-355552"/>
            <a:ext cx="1934332" cy="1332010"/>
            <a:chOff x="7107962" y="-355552"/>
            <a:chExt cx="1934332" cy="1332010"/>
          </a:xfrm>
        </p:grpSpPr>
        <p:sp>
          <p:nvSpPr>
            <p:cNvPr id="825" name="Google Shape;825;p70"/>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70"/>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70"/>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70"/>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0"/>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0"/>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70"/>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70"/>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3" name="Google Shape;833;p70"/>
          <p:cNvSpPr txBox="1">
            <a:spLocks noGrp="1"/>
          </p:cNvSpPr>
          <p:nvPr>
            <p:ph type="title"/>
          </p:nvPr>
        </p:nvSpPr>
        <p:spPr>
          <a:xfrm>
            <a:off x="720000" y="1673500"/>
            <a:ext cx="44664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834" name="Google Shape;834;p70"/>
          <p:cNvSpPr txBox="1">
            <a:spLocks noGrp="1"/>
          </p:cNvSpPr>
          <p:nvPr>
            <p:ph type="subTitle" idx="1"/>
          </p:nvPr>
        </p:nvSpPr>
        <p:spPr>
          <a:xfrm>
            <a:off x="720000" y="2246200"/>
            <a:ext cx="4466400" cy="139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53"/>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grpSp>
        <p:nvGrpSpPr>
          <p:cNvPr id="101" name="Google Shape;101;p53"/>
          <p:cNvGrpSpPr/>
          <p:nvPr/>
        </p:nvGrpSpPr>
        <p:grpSpPr>
          <a:xfrm>
            <a:off x="8353996" y="-383894"/>
            <a:ext cx="1346103" cy="1863889"/>
            <a:chOff x="8353996" y="-383894"/>
            <a:chExt cx="1346103" cy="1863889"/>
          </a:xfrm>
        </p:grpSpPr>
        <p:sp>
          <p:nvSpPr>
            <p:cNvPr id="102" name="Google Shape;102;p53"/>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3"/>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3"/>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3"/>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3"/>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3"/>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3"/>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3"/>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p53"/>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835"/>
        <p:cNvGrpSpPr/>
        <p:nvPr/>
      </p:nvGrpSpPr>
      <p:grpSpPr>
        <a:xfrm>
          <a:off x="0" y="0"/>
          <a:ext cx="0" cy="0"/>
          <a:chOff x="0" y="0"/>
          <a:chExt cx="0" cy="0"/>
        </a:xfrm>
      </p:grpSpPr>
      <p:sp>
        <p:nvSpPr>
          <p:cNvPr id="836" name="Google Shape;836;p71"/>
          <p:cNvSpPr txBox="1">
            <a:spLocks noGrp="1"/>
          </p:cNvSpPr>
          <p:nvPr>
            <p:ph type="title"/>
          </p:nvPr>
        </p:nvSpPr>
        <p:spPr>
          <a:xfrm>
            <a:off x="5026800" y="2001148"/>
            <a:ext cx="3157500" cy="57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837" name="Google Shape;837;p71"/>
          <p:cNvSpPr txBox="1">
            <a:spLocks noGrp="1"/>
          </p:cNvSpPr>
          <p:nvPr>
            <p:ph type="subTitle" idx="1"/>
          </p:nvPr>
        </p:nvSpPr>
        <p:spPr>
          <a:xfrm>
            <a:off x="5027025" y="2577134"/>
            <a:ext cx="3157500" cy="792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838" name="Google Shape;838;p71"/>
          <p:cNvGrpSpPr/>
          <p:nvPr/>
        </p:nvGrpSpPr>
        <p:grpSpPr>
          <a:xfrm>
            <a:off x="6950792" y="-147006"/>
            <a:ext cx="2532725" cy="1881750"/>
            <a:chOff x="7221517" y="-507956"/>
            <a:chExt cx="2532725" cy="1881750"/>
          </a:xfrm>
        </p:grpSpPr>
        <p:sp>
          <p:nvSpPr>
            <p:cNvPr id="839" name="Google Shape;839;p7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7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7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7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7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7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7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7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7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 name="Google Shape;849;p71"/>
          <p:cNvGrpSpPr/>
          <p:nvPr/>
        </p:nvGrpSpPr>
        <p:grpSpPr>
          <a:xfrm>
            <a:off x="6399342" y="3763244"/>
            <a:ext cx="2532725" cy="1881750"/>
            <a:chOff x="7221517" y="-507956"/>
            <a:chExt cx="2532725" cy="1881750"/>
          </a:xfrm>
        </p:grpSpPr>
        <p:sp>
          <p:nvSpPr>
            <p:cNvPr id="850" name="Google Shape;850;p7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7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7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7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7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7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7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7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7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7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860"/>
        <p:cNvGrpSpPr/>
        <p:nvPr/>
      </p:nvGrpSpPr>
      <p:grpSpPr>
        <a:xfrm>
          <a:off x="0" y="0"/>
          <a:ext cx="0" cy="0"/>
          <a:chOff x="0" y="0"/>
          <a:chExt cx="0" cy="0"/>
        </a:xfrm>
      </p:grpSpPr>
      <p:sp>
        <p:nvSpPr>
          <p:cNvPr id="861" name="Google Shape;861;p72"/>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862" name="Google Shape;862;p72"/>
          <p:cNvGrpSpPr/>
          <p:nvPr/>
        </p:nvGrpSpPr>
        <p:grpSpPr>
          <a:xfrm rot="10800000">
            <a:off x="7221517" y="-1342256"/>
            <a:ext cx="2532725" cy="1881750"/>
            <a:chOff x="7221517" y="-507956"/>
            <a:chExt cx="2532725" cy="1881750"/>
          </a:xfrm>
        </p:grpSpPr>
        <p:sp>
          <p:nvSpPr>
            <p:cNvPr id="863" name="Google Shape;863;p7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7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7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7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7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7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7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3" name="Google Shape;873;p72"/>
          <p:cNvGrpSpPr/>
          <p:nvPr/>
        </p:nvGrpSpPr>
        <p:grpSpPr>
          <a:xfrm rot="10800000" flipH="1">
            <a:off x="-465158" y="-1342256"/>
            <a:ext cx="2532725" cy="1881750"/>
            <a:chOff x="7221517" y="-507956"/>
            <a:chExt cx="2532725" cy="1881750"/>
          </a:xfrm>
        </p:grpSpPr>
        <p:sp>
          <p:nvSpPr>
            <p:cNvPr id="874" name="Google Shape;874;p7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7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7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7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7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7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7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7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7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7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4"/>
        <p:cNvGrpSpPr/>
        <p:nvPr/>
      </p:nvGrpSpPr>
      <p:grpSpPr>
        <a:xfrm>
          <a:off x="0" y="0"/>
          <a:ext cx="0" cy="0"/>
          <a:chOff x="0" y="0"/>
          <a:chExt cx="0" cy="0"/>
        </a:xfrm>
      </p:grpSpPr>
      <p:pic>
        <p:nvPicPr>
          <p:cNvPr id="885" name="Google Shape;885;p73"/>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sp>
        <p:nvSpPr>
          <p:cNvPr id="886" name="Google Shape;886;p73"/>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887" name="Google Shape;887;p73"/>
          <p:cNvSpPr txBox="1">
            <a:spLocks noGrp="1"/>
          </p:cNvSpPr>
          <p:nvPr>
            <p:ph type="subTitle" idx="1"/>
          </p:nvPr>
        </p:nvSpPr>
        <p:spPr>
          <a:xfrm>
            <a:off x="1110205" y="219317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88" name="Google Shape;888;p73"/>
          <p:cNvSpPr txBox="1">
            <a:spLocks noGrp="1"/>
          </p:cNvSpPr>
          <p:nvPr>
            <p:ph type="subTitle" idx="2"/>
          </p:nvPr>
        </p:nvSpPr>
        <p:spPr>
          <a:xfrm>
            <a:off x="3580050" y="219317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89" name="Google Shape;889;p73"/>
          <p:cNvSpPr txBox="1">
            <a:spLocks noGrp="1"/>
          </p:cNvSpPr>
          <p:nvPr>
            <p:ph type="subTitle" idx="3"/>
          </p:nvPr>
        </p:nvSpPr>
        <p:spPr>
          <a:xfrm>
            <a:off x="1110205" y="370277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0" name="Google Shape;890;p73"/>
          <p:cNvSpPr txBox="1">
            <a:spLocks noGrp="1"/>
          </p:cNvSpPr>
          <p:nvPr>
            <p:ph type="subTitle" idx="4"/>
          </p:nvPr>
        </p:nvSpPr>
        <p:spPr>
          <a:xfrm>
            <a:off x="3580050" y="370277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1" name="Google Shape;891;p73"/>
          <p:cNvSpPr txBox="1">
            <a:spLocks noGrp="1"/>
          </p:cNvSpPr>
          <p:nvPr>
            <p:ph type="subTitle" idx="5"/>
          </p:nvPr>
        </p:nvSpPr>
        <p:spPr>
          <a:xfrm>
            <a:off x="6049895" y="219317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2" name="Google Shape;892;p73"/>
          <p:cNvSpPr txBox="1">
            <a:spLocks noGrp="1"/>
          </p:cNvSpPr>
          <p:nvPr>
            <p:ph type="subTitle" idx="6"/>
          </p:nvPr>
        </p:nvSpPr>
        <p:spPr>
          <a:xfrm>
            <a:off x="6049895" y="370277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3" name="Google Shape;893;p73"/>
          <p:cNvSpPr txBox="1">
            <a:spLocks noGrp="1"/>
          </p:cNvSpPr>
          <p:nvPr>
            <p:ph type="subTitle" idx="7"/>
          </p:nvPr>
        </p:nvSpPr>
        <p:spPr>
          <a:xfrm>
            <a:off x="1111105" y="1735963"/>
            <a:ext cx="19842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4" name="Google Shape;894;p73"/>
          <p:cNvSpPr txBox="1">
            <a:spLocks noGrp="1"/>
          </p:cNvSpPr>
          <p:nvPr>
            <p:ph type="subTitle" idx="8"/>
          </p:nvPr>
        </p:nvSpPr>
        <p:spPr>
          <a:xfrm>
            <a:off x="3580950" y="1735963"/>
            <a:ext cx="19842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5" name="Google Shape;895;p73"/>
          <p:cNvSpPr txBox="1">
            <a:spLocks noGrp="1"/>
          </p:cNvSpPr>
          <p:nvPr>
            <p:ph type="subTitle" idx="9"/>
          </p:nvPr>
        </p:nvSpPr>
        <p:spPr>
          <a:xfrm>
            <a:off x="6050795" y="1735963"/>
            <a:ext cx="19842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6" name="Google Shape;896;p73"/>
          <p:cNvSpPr txBox="1">
            <a:spLocks noGrp="1"/>
          </p:cNvSpPr>
          <p:nvPr>
            <p:ph type="subTitle" idx="13"/>
          </p:nvPr>
        </p:nvSpPr>
        <p:spPr>
          <a:xfrm>
            <a:off x="1111105" y="3245575"/>
            <a:ext cx="19842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7" name="Google Shape;897;p73"/>
          <p:cNvSpPr txBox="1">
            <a:spLocks noGrp="1"/>
          </p:cNvSpPr>
          <p:nvPr>
            <p:ph type="subTitle" idx="14"/>
          </p:nvPr>
        </p:nvSpPr>
        <p:spPr>
          <a:xfrm>
            <a:off x="3580950" y="3245575"/>
            <a:ext cx="19842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8" name="Google Shape;898;p73"/>
          <p:cNvSpPr txBox="1">
            <a:spLocks noGrp="1"/>
          </p:cNvSpPr>
          <p:nvPr>
            <p:ph type="subTitle" idx="15"/>
          </p:nvPr>
        </p:nvSpPr>
        <p:spPr>
          <a:xfrm>
            <a:off x="6050795" y="3245575"/>
            <a:ext cx="19842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99" name="Google Shape;899;p73"/>
          <p:cNvGrpSpPr/>
          <p:nvPr/>
        </p:nvGrpSpPr>
        <p:grpSpPr>
          <a:xfrm flipH="1">
            <a:off x="-884258" y="-507956"/>
            <a:ext cx="2532725" cy="1881750"/>
            <a:chOff x="7221517" y="-507956"/>
            <a:chExt cx="2532725" cy="1881750"/>
          </a:xfrm>
        </p:grpSpPr>
        <p:sp>
          <p:nvSpPr>
            <p:cNvPr id="900" name="Google Shape;900;p7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7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7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7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7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7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7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7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7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7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0" name="Google Shape;910;p73"/>
          <p:cNvGrpSpPr/>
          <p:nvPr/>
        </p:nvGrpSpPr>
        <p:grpSpPr>
          <a:xfrm flipH="1">
            <a:off x="7421542" y="4092619"/>
            <a:ext cx="2532725" cy="1881750"/>
            <a:chOff x="7221517" y="-507956"/>
            <a:chExt cx="2532725" cy="1881750"/>
          </a:xfrm>
        </p:grpSpPr>
        <p:sp>
          <p:nvSpPr>
            <p:cNvPr id="911" name="Google Shape;911;p7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7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7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7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7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7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7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7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7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7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21"/>
        <p:cNvGrpSpPr/>
        <p:nvPr/>
      </p:nvGrpSpPr>
      <p:grpSpPr>
        <a:xfrm>
          <a:off x="0" y="0"/>
          <a:ext cx="0" cy="0"/>
          <a:chOff x="0" y="0"/>
          <a:chExt cx="0" cy="0"/>
        </a:xfrm>
      </p:grpSpPr>
      <p:sp>
        <p:nvSpPr>
          <p:cNvPr id="922" name="Google Shape;922;p74"/>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923" name="Google Shape;923;p74"/>
          <p:cNvSpPr txBox="1">
            <a:spLocks noGrp="1"/>
          </p:cNvSpPr>
          <p:nvPr>
            <p:ph type="subTitle" idx="1"/>
          </p:nvPr>
        </p:nvSpPr>
        <p:spPr>
          <a:xfrm>
            <a:off x="4236935" y="3459222"/>
            <a:ext cx="2505600" cy="48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24" name="Google Shape;924;p74"/>
          <p:cNvSpPr txBox="1">
            <a:spLocks noGrp="1"/>
          </p:cNvSpPr>
          <p:nvPr>
            <p:ph type="subTitle" idx="2"/>
          </p:nvPr>
        </p:nvSpPr>
        <p:spPr>
          <a:xfrm>
            <a:off x="2401463" y="2055647"/>
            <a:ext cx="25056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25" name="Google Shape;925;p74"/>
          <p:cNvSpPr txBox="1">
            <a:spLocks noGrp="1"/>
          </p:cNvSpPr>
          <p:nvPr>
            <p:ph type="subTitle" idx="3"/>
          </p:nvPr>
        </p:nvSpPr>
        <p:spPr>
          <a:xfrm>
            <a:off x="2401463" y="1598450"/>
            <a:ext cx="25056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6" name="Google Shape;926;p74"/>
          <p:cNvSpPr txBox="1">
            <a:spLocks noGrp="1"/>
          </p:cNvSpPr>
          <p:nvPr>
            <p:ph type="subTitle" idx="4"/>
          </p:nvPr>
        </p:nvSpPr>
        <p:spPr>
          <a:xfrm>
            <a:off x="4236938" y="3002025"/>
            <a:ext cx="2505600" cy="457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927" name="Google Shape;927;p74"/>
          <p:cNvGrpSpPr/>
          <p:nvPr/>
        </p:nvGrpSpPr>
        <p:grpSpPr>
          <a:xfrm rot="-121718">
            <a:off x="7509504" y="-374088"/>
            <a:ext cx="1961826" cy="2400045"/>
            <a:chOff x="108580" y="3135489"/>
            <a:chExt cx="1961773" cy="2399980"/>
          </a:xfrm>
        </p:grpSpPr>
        <p:sp>
          <p:nvSpPr>
            <p:cNvPr id="928" name="Google Shape;928;p7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7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7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7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2" name="Google Shape;932;p74"/>
            <p:cNvGrpSpPr/>
            <p:nvPr/>
          </p:nvGrpSpPr>
          <p:grpSpPr>
            <a:xfrm>
              <a:off x="108580" y="3135489"/>
              <a:ext cx="1961773" cy="2399980"/>
              <a:chOff x="108580" y="3135489"/>
              <a:chExt cx="1961773" cy="2399980"/>
            </a:xfrm>
          </p:grpSpPr>
          <p:sp>
            <p:nvSpPr>
              <p:cNvPr id="933" name="Google Shape;933;p7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7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7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7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7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7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7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7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7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42" name="Google Shape;942;p74"/>
          <p:cNvGrpSpPr/>
          <p:nvPr/>
        </p:nvGrpSpPr>
        <p:grpSpPr>
          <a:xfrm rot="-121718">
            <a:off x="-186696" y="3321612"/>
            <a:ext cx="1961826" cy="2400045"/>
            <a:chOff x="108580" y="3135489"/>
            <a:chExt cx="1961773" cy="2399980"/>
          </a:xfrm>
        </p:grpSpPr>
        <p:sp>
          <p:nvSpPr>
            <p:cNvPr id="943" name="Google Shape;943;p7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7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7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7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7" name="Google Shape;947;p74"/>
            <p:cNvGrpSpPr/>
            <p:nvPr/>
          </p:nvGrpSpPr>
          <p:grpSpPr>
            <a:xfrm>
              <a:off x="108580" y="3135489"/>
              <a:ext cx="1961773" cy="2399980"/>
              <a:chOff x="108580" y="3135489"/>
              <a:chExt cx="1961773" cy="2399980"/>
            </a:xfrm>
          </p:grpSpPr>
          <p:sp>
            <p:nvSpPr>
              <p:cNvPr id="948" name="Google Shape;948;p7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7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7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7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7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7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7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7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7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57"/>
        <p:cNvGrpSpPr/>
        <p:nvPr/>
      </p:nvGrpSpPr>
      <p:grpSpPr>
        <a:xfrm>
          <a:off x="0" y="0"/>
          <a:ext cx="0" cy="0"/>
          <a:chOff x="0" y="0"/>
          <a:chExt cx="0" cy="0"/>
        </a:xfrm>
      </p:grpSpPr>
      <p:sp>
        <p:nvSpPr>
          <p:cNvPr id="958" name="Google Shape;958;p75"/>
          <p:cNvSpPr txBox="1">
            <a:spLocks noGrp="1"/>
          </p:cNvSpPr>
          <p:nvPr>
            <p:ph type="title"/>
          </p:nvPr>
        </p:nvSpPr>
        <p:spPr>
          <a:xfrm>
            <a:off x="2347938" y="787800"/>
            <a:ext cx="4448100" cy="105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65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959" name="Google Shape;959;p75"/>
          <p:cNvSpPr txBox="1">
            <a:spLocks noGrp="1"/>
          </p:cNvSpPr>
          <p:nvPr>
            <p:ph type="subTitle" idx="1"/>
          </p:nvPr>
        </p:nvSpPr>
        <p:spPr>
          <a:xfrm>
            <a:off x="2347900" y="1846500"/>
            <a:ext cx="4448100" cy="105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60" name="Google Shape;960;p75"/>
          <p:cNvSpPr txBox="1"/>
          <p:nvPr/>
        </p:nvSpPr>
        <p:spPr>
          <a:xfrm>
            <a:off x="1691450" y="3611950"/>
            <a:ext cx="5760900" cy="5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CREDITS:</a:t>
            </a:r>
            <a:r>
              <a:rPr lang="en" sz="1200" b="0" i="0" u="none" strike="noStrike" cap="none">
                <a:solidFill>
                  <a:schemeClr val="dk1"/>
                </a:solidFill>
                <a:latin typeface="Montserrat"/>
                <a:ea typeface="Montserrat"/>
                <a:cs typeface="Montserrat"/>
                <a:sym typeface="Montserrat"/>
              </a:rPr>
              <a:t> This presentation template was created by </a:t>
            </a:r>
            <a:r>
              <a:rPr lang="en" sz="1200" b="1" i="0" u="none" strike="noStrike" cap="none">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Montserrat"/>
                <a:ea typeface="Montserrat"/>
                <a:cs typeface="Montserrat"/>
                <a:sym typeface="Montserrat"/>
              </a:rPr>
              <a:t>, and includes icons by </a:t>
            </a:r>
            <a:r>
              <a:rPr lang="en" sz="1200" b="1" i="0" u="none" strike="noStrike" cap="none">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Montserrat"/>
                <a:ea typeface="Montserrat"/>
                <a:cs typeface="Montserrat"/>
                <a:sym typeface="Montserrat"/>
              </a:rPr>
              <a:t>, and infographics &amp; images by </a:t>
            </a:r>
            <a:r>
              <a:rPr lang="en" sz="1200" b="1" i="0" u="none" strike="noStrike" cap="none">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b="0" i="0" u="none" strike="noStrike" cap="none">
                <a:solidFill>
                  <a:schemeClr val="dk1"/>
                </a:solidFill>
                <a:latin typeface="Montserrat"/>
                <a:ea typeface="Montserrat"/>
                <a:cs typeface="Montserrat"/>
                <a:sym typeface="Montserrat"/>
              </a:rPr>
              <a:t> </a:t>
            </a:r>
            <a:endParaRPr sz="1200" b="1" i="0" u="none" strike="noStrike" cap="none">
              <a:solidFill>
                <a:schemeClr val="dk1"/>
              </a:solidFill>
              <a:latin typeface="Montserrat"/>
              <a:ea typeface="Montserrat"/>
              <a:cs typeface="Montserrat"/>
              <a:sym typeface="Montserrat"/>
            </a:endParaRPr>
          </a:p>
        </p:txBody>
      </p:sp>
      <p:grpSp>
        <p:nvGrpSpPr>
          <p:cNvPr id="961" name="Google Shape;961;p75"/>
          <p:cNvGrpSpPr/>
          <p:nvPr/>
        </p:nvGrpSpPr>
        <p:grpSpPr>
          <a:xfrm>
            <a:off x="7372789" y="1086025"/>
            <a:ext cx="5036265" cy="4113315"/>
            <a:chOff x="4780389" y="2513200"/>
            <a:chExt cx="5036265" cy="4113315"/>
          </a:xfrm>
        </p:grpSpPr>
        <p:grpSp>
          <p:nvGrpSpPr>
            <p:cNvPr id="962" name="Google Shape;962;p75"/>
            <p:cNvGrpSpPr/>
            <p:nvPr/>
          </p:nvGrpSpPr>
          <p:grpSpPr>
            <a:xfrm>
              <a:off x="4780389" y="2513200"/>
              <a:ext cx="5036265" cy="4113315"/>
              <a:chOff x="4673664" y="2214100"/>
              <a:chExt cx="5036265" cy="4113315"/>
            </a:xfrm>
          </p:grpSpPr>
          <p:sp>
            <p:nvSpPr>
              <p:cNvPr id="963" name="Google Shape;963;p7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4" name="Google Shape;964;p75"/>
              <p:cNvGrpSpPr/>
              <p:nvPr/>
            </p:nvGrpSpPr>
            <p:grpSpPr>
              <a:xfrm>
                <a:off x="4673664" y="2214100"/>
                <a:ext cx="5036265" cy="4113315"/>
                <a:chOff x="4673664" y="2214100"/>
                <a:chExt cx="5036265" cy="4113315"/>
              </a:xfrm>
            </p:grpSpPr>
            <p:grpSp>
              <p:nvGrpSpPr>
                <p:cNvPr id="965" name="Google Shape;965;p75"/>
                <p:cNvGrpSpPr/>
                <p:nvPr/>
              </p:nvGrpSpPr>
              <p:grpSpPr>
                <a:xfrm>
                  <a:off x="4673664" y="2214100"/>
                  <a:ext cx="5036265" cy="4113315"/>
                  <a:chOff x="3825164" y="427025"/>
                  <a:chExt cx="5036265" cy="4113315"/>
                </a:xfrm>
              </p:grpSpPr>
              <p:sp>
                <p:nvSpPr>
                  <p:cNvPr id="966" name="Google Shape;966;p7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7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7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7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7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7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7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7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7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7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7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7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7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7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7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7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7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7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7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7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7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7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7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7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7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7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7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7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4" name="Google Shape;994;p7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7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7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7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7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7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7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7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2" name="Google Shape;1002;p7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7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7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5" name="Google Shape;1005;p75"/>
          <p:cNvGrpSpPr/>
          <p:nvPr/>
        </p:nvGrpSpPr>
        <p:grpSpPr>
          <a:xfrm>
            <a:off x="-2544736" y="-950638"/>
            <a:ext cx="5036265" cy="4113315"/>
            <a:chOff x="4780389" y="2513200"/>
            <a:chExt cx="5036265" cy="4113315"/>
          </a:xfrm>
        </p:grpSpPr>
        <p:grpSp>
          <p:nvGrpSpPr>
            <p:cNvPr id="1006" name="Google Shape;1006;p75"/>
            <p:cNvGrpSpPr/>
            <p:nvPr/>
          </p:nvGrpSpPr>
          <p:grpSpPr>
            <a:xfrm>
              <a:off x="4780389" y="2513200"/>
              <a:ext cx="5036265" cy="4113315"/>
              <a:chOff x="4673664" y="2214100"/>
              <a:chExt cx="5036265" cy="4113315"/>
            </a:xfrm>
          </p:grpSpPr>
          <p:sp>
            <p:nvSpPr>
              <p:cNvPr id="1007" name="Google Shape;1007;p7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8" name="Google Shape;1008;p75"/>
              <p:cNvGrpSpPr/>
              <p:nvPr/>
            </p:nvGrpSpPr>
            <p:grpSpPr>
              <a:xfrm>
                <a:off x="4673664" y="2214100"/>
                <a:ext cx="5036265" cy="4113315"/>
                <a:chOff x="4673664" y="2214100"/>
                <a:chExt cx="5036265" cy="4113315"/>
              </a:xfrm>
            </p:grpSpPr>
            <p:grpSp>
              <p:nvGrpSpPr>
                <p:cNvPr id="1009" name="Google Shape;1009;p75"/>
                <p:cNvGrpSpPr/>
                <p:nvPr/>
              </p:nvGrpSpPr>
              <p:grpSpPr>
                <a:xfrm>
                  <a:off x="4673664" y="2214100"/>
                  <a:ext cx="5036265" cy="4113315"/>
                  <a:chOff x="3825164" y="427025"/>
                  <a:chExt cx="5036265" cy="4113315"/>
                </a:xfrm>
              </p:grpSpPr>
              <p:sp>
                <p:nvSpPr>
                  <p:cNvPr id="1010" name="Google Shape;1010;p7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7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7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7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7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7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7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7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7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7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7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7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7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7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7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7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7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7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7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7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7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7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7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7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7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7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7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7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8" name="Google Shape;1038;p7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7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7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7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7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7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7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7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46" name="Google Shape;1046;p7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7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7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9"/>
        <p:cNvGrpSpPr/>
        <p:nvPr/>
      </p:nvGrpSpPr>
      <p:grpSpPr>
        <a:xfrm>
          <a:off x="0" y="0"/>
          <a:ext cx="0" cy="0"/>
          <a:chOff x="0" y="0"/>
          <a:chExt cx="0" cy="0"/>
        </a:xfrm>
      </p:grpSpPr>
      <p:sp>
        <p:nvSpPr>
          <p:cNvPr id="1050" name="Google Shape;1050;p76"/>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051" name="Google Shape;1051;p76"/>
          <p:cNvSpPr txBox="1">
            <a:spLocks noGrp="1"/>
          </p:cNvSpPr>
          <p:nvPr>
            <p:ph type="body" idx="1"/>
          </p:nvPr>
        </p:nvSpPr>
        <p:spPr>
          <a:xfrm>
            <a:off x="720000" y="1215750"/>
            <a:ext cx="3975900" cy="1632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2"/>
              </a:buClr>
              <a:buSzPts val="1400"/>
              <a:buFont typeface="Montserrat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grpSp>
        <p:nvGrpSpPr>
          <p:cNvPr id="1052" name="Google Shape;1052;p76"/>
          <p:cNvGrpSpPr/>
          <p:nvPr/>
        </p:nvGrpSpPr>
        <p:grpSpPr>
          <a:xfrm>
            <a:off x="8354017" y="-383869"/>
            <a:ext cx="1346076" cy="1863865"/>
            <a:chOff x="8354017" y="-383869"/>
            <a:chExt cx="1346076" cy="1863865"/>
          </a:xfrm>
        </p:grpSpPr>
        <p:sp>
          <p:nvSpPr>
            <p:cNvPr id="1053" name="Google Shape;1053;p76"/>
            <p:cNvSpPr/>
            <p:nvPr/>
          </p:nvSpPr>
          <p:spPr>
            <a:xfrm rot="10515695" flipH="1">
              <a:off x="8395243" y="733309"/>
              <a:ext cx="650146" cy="721066"/>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76"/>
            <p:cNvSpPr/>
            <p:nvPr/>
          </p:nvSpPr>
          <p:spPr>
            <a:xfrm rot="10515695" flipH="1">
              <a:off x="9021249" y="726033"/>
              <a:ext cx="650171" cy="721091"/>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76"/>
            <p:cNvSpPr/>
            <p:nvPr/>
          </p:nvSpPr>
          <p:spPr>
            <a:xfrm rot="10515695" flipH="1">
              <a:off x="8701969" y="187519"/>
              <a:ext cx="650171" cy="721066"/>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76"/>
            <p:cNvSpPr/>
            <p:nvPr/>
          </p:nvSpPr>
          <p:spPr>
            <a:xfrm rot="10515695" flipH="1">
              <a:off x="8382688" y="-351019"/>
              <a:ext cx="650146" cy="721066"/>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76"/>
            <p:cNvSpPr/>
            <p:nvPr/>
          </p:nvSpPr>
          <p:spPr>
            <a:xfrm rot="10515695" flipH="1">
              <a:off x="9008695" y="-358246"/>
              <a:ext cx="650196" cy="721041"/>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76"/>
            <p:cNvSpPr/>
            <p:nvPr/>
          </p:nvSpPr>
          <p:spPr>
            <a:xfrm rot="10515695" flipH="1">
              <a:off x="8988036" y="-202011"/>
              <a:ext cx="57070" cy="57045"/>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76"/>
            <p:cNvSpPr/>
            <p:nvPr/>
          </p:nvSpPr>
          <p:spPr>
            <a:xfrm rot="10515695" flipH="1">
              <a:off x="9613745" y="157614"/>
              <a:ext cx="57045" cy="57070"/>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76"/>
            <p:cNvSpPr/>
            <p:nvPr/>
          </p:nvSpPr>
          <p:spPr>
            <a:xfrm rot="10515695" flipH="1">
              <a:off x="9310934" y="707797"/>
              <a:ext cx="57020" cy="57070"/>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61"/>
        <p:cNvGrpSpPr/>
        <p:nvPr/>
      </p:nvGrpSpPr>
      <p:grpSpPr>
        <a:xfrm>
          <a:off x="0" y="0"/>
          <a:ext cx="0" cy="0"/>
          <a:chOff x="0" y="0"/>
          <a:chExt cx="0" cy="0"/>
        </a:xfrm>
      </p:grpSpPr>
      <p:sp>
        <p:nvSpPr>
          <p:cNvPr id="1062" name="Google Shape;1062;p77"/>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063" name="Google Shape;1063;p77"/>
          <p:cNvSpPr txBox="1">
            <a:spLocks noGrp="1"/>
          </p:cNvSpPr>
          <p:nvPr>
            <p:ph type="subTitle" idx="1"/>
          </p:nvPr>
        </p:nvSpPr>
        <p:spPr>
          <a:xfrm>
            <a:off x="5046298" y="1571625"/>
            <a:ext cx="3383400" cy="280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1064" name="Google Shape;1064;p77"/>
          <p:cNvSpPr txBox="1">
            <a:spLocks noGrp="1"/>
          </p:cNvSpPr>
          <p:nvPr>
            <p:ph type="subTitle" idx="2"/>
          </p:nvPr>
        </p:nvSpPr>
        <p:spPr>
          <a:xfrm>
            <a:off x="714475" y="1571625"/>
            <a:ext cx="3383400" cy="280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grpSp>
        <p:nvGrpSpPr>
          <p:cNvPr id="1065" name="Google Shape;1065;p77"/>
          <p:cNvGrpSpPr/>
          <p:nvPr/>
        </p:nvGrpSpPr>
        <p:grpSpPr>
          <a:xfrm>
            <a:off x="7488217" y="-507956"/>
            <a:ext cx="2532725" cy="1881750"/>
            <a:chOff x="7221517" y="-507956"/>
            <a:chExt cx="2532725" cy="1881750"/>
          </a:xfrm>
        </p:grpSpPr>
        <p:sp>
          <p:nvSpPr>
            <p:cNvPr id="1066" name="Google Shape;1066;p7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7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7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7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7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7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7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7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7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7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6" name="Google Shape;1076;p77"/>
          <p:cNvGrpSpPr/>
          <p:nvPr/>
        </p:nvGrpSpPr>
        <p:grpSpPr>
          <a:xfrm flipH="1">
            <a:off x="-969983" y="-507956"/>
            <a:ext cx="2532725" cy="1881750"/>
            <a:chOff x="7221517" y="-507956"/>
            <a:chExt cx="2532725" cy="1881750"/>
          </a:xfrm>
        </p:grpSpPr>
        <p:sp>
          <p:nvSpPr>
            <p:cNvPr id="1077" name="Google Shape;1077;p7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7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7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7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7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7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7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7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7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7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7"/>
        <p:cNvGrpSpPr/>
        <p:nvPr/>
      </p:nvGrpSpPr>
      <p:grpSpPr>
        <a:xfrm>
          <a:off x="0" y="0"/>
          <a:ext cx="0" cy="0"/>
          <a:chOff x="0" y="0"/>
          <a:chExt cx="0" cy="0"/>
        </a:xfrm>
      </p:grpSpPr>
      <p:sp>
        <p:nvSpPr>
          <p:cNvPr id="1088" name="Google Shape;1088;p81"/>
          <p:cNvSpPr txBox="1">
            <a:spLocks noGrp="1"/>
          </p:cNvSpPr>
          <p:nvPr>
            <p:ph type="title"/>
          </p:nvPr>
        </p:nvSpPr>
        <p:spPr>
          <a:xfrm>
            <a:off x="2135550" y="1189100"/>
            <a:ext cx="4872900" cy="196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15000"/>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a:endParaRPr/>
          </a:p>
        </p:txBody>
      </p:sp>
      <p:sp>
        <p:nvSpPr>
          <p:cNvPr id="1089" name="Google Shape;1089;p81"/>
          <p:cNvSpPr txBox="1">
            <a:spLocks noGrp="1"/>
          </p:cNvSpPr>
          <p:nvPr>
            <p:ph type="subTitle" idx="1"/>
          </p:nvPr>
        </p:nvSpPr>
        <p:spPr>
          <a:xfrm>
            <a:off x="2135550" y="3153500"/>
            <a:ext cx="4872900" cy="67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83"/>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83"/>
          <p:cNvGrpSpPr/>
          <p:nvPr/>
        </p:nvGrpSpPr>
        <p:grpSpPr>
          <a:xfrm flipH="1">
            <a:off x="-884258" y="-507956"/>
            <a:ext cx="2532725" cy="1881750"/>
            <a:chOff x="7221517" y="-507956"/>
            <a:chExt cx="2532725" cy="1881750"/>
          </a:xfrm>
        </p:grpSpPr>
        <p:sp>
          <p:nvSpPr>
            <p:cNvPr id="1094" name="Google Shape;1094;p8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8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8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8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8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8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8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8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8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8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4" name="Google Shape;1104;p83"/>
          <p:cNvGrpSpPr/>
          <p:nvPr/>
        </p:nvGrpSpPr>
        <p:grpSpPr>
          <a:xfrm flipH="1">
            <a:off x="7421542" y="4092619"/>
            <a:ext cx="2532725" cy="1881750"/>
            <a:chOff x="7221517" y="-507956"/>
            <a:chExt cx="2532725" cy="1881750"/>
          </a:xfrm>
        </p:grpSpPr>
        <p:sp>
          <p:nvSpPr>
            <p:cNvPr id="1105" name="Google Shape;1105;p8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8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8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8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8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8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8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8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8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8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5" name="Google Shape;1115;p83"/>
          <p:cNvGrpSpPr/>
          <p:nvPr/>
        </p:nvGrpSpPr>
        <p:grpSpPr>
          <a:xfrm>
            <a:off x="1531525" y="4798375"/>
            <a:ext cx="76825" cy="76800"/>
            <a:chOff x="3104875" y="1099400"/>
            <a:chExt cx="76825" cy="76800"/>
          </a:xfrm>
        </p:grpSpPr>
        <p:sp>
          <p:nvSpPr>
            <p:cNvPr id="1116" name="Google Shape;1116;p8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8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8" name="Google Shape;1118;p83"/>
          <p:cNvGrpSpPr/>
          <p:nvPr/>
        </p:nvGrpSpPr>
        <p:grpSpPr>
          <a:xfrm>
            <a:off x="8745875" y="2533350"/>
            <a:ext cx="76825" cy="76800"/>
            <a:chOff x="3104875" y="1099400"/>
            <a:chExt cx="76825" cy="76800"/>
          </a:xfrm>
        </p:grpSpPr>
        <p:sp>
          <p:nvSpPr>
            <p:cNvPr id="1119" name="Google Shape;1119;p8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8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1" name="Google Shape;1121;p83"/>
          <p:cNvGrpSpPr/>
          <p:nvPr/>
        </p:nvGrpSpPr>
        <p:grpSpPr>
          <a:xfrm>
            <a:off x="3576600" y="215950"/>
            <a:ext cx="76825" cy="76800"/>
            <a:chOff x="3104875" y="1099400"/>
            <a:chExt cx="76825" cy="76800"/>
          </a:xfrm>
        </p:grpSpPr>
        <p:sp>
          <p:nvSpPr>
            <p:cNvPr id="1122" name="Google Shape;1122;p8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8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24" name="Google Shape;1124;p83"/>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54"/>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13" name="Google Shape;113;p54"/>
          <p:cNvSpPr txBox="1">
            <a:spLocks noGrp="1"/>
          </p:cNvSpPr>
          <p:nvPr>
            <p:ph type="subTitle" idx="1"/>
          </p:nvPr>
        </p:nvSpPr>
        <p:spPr>
          <a:xfrm>
            <a:off x="5784713" y="1520950"/>
            <a:ext cx="24687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4" name="Google Shape;114;p54"/>
          <p:cNvSpPr txBox="1">
            <a:spLocks noGrp="1"/>
          </p:cNvSpPr>
          <p:nvPr>
            <p:ph type="title" idx="2"/>
          </p:nvPr>
        </p:nvSpPr>
        <p:spPr>
          <a:xfrm>
            <a:off x="890575" y="1520950"/>
            <a:ext cx="976800" cy="48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5" name="Google Shape;115;p54"/>
          <p:cNvSpPr txBox="1">
            <a:spLocks noGrp="1"/>
          </p:cNvSpPr>
          <p:nvPr>
            <p:ph type="subTitle" idx="3"/>
          </p:nvPr>
        </p:nvSpPr>
        <p:spPr>
          <a:xfrm>
            <a:off x="1954644" y="1520950"/>
            <a:ext cx="37428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54"/>
          <p:cNvSpPr txBox="1">
            <a:spLocks noGrp="1"/>
          </p:cNvSpPr>
          <p:nvPr>
            <p:ph type="subTitle" idx="4"/>
          </p:nvPr>
        </p:nvSpPr>
        <p:spPr>
          <a:xfrm>
            <a:off x="5784713" y="2154035"/>
            <a:ext cx="24687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7" name="Google Shape;117;p54"/>
          <p:cNvSpPr txBox="1">
            <a:spLocks noGrp="1"/>
          </p:cNvSpPr>
          <p:nvPr>
            <p:ph type="title" idx="5"/>
          </p:nvPr>
        </p:nvSpPr>
        <p:spPr>
          <a:xfrm>
            <a:off x="890575" y="2154035"/>
            <a:ext cx="976800" cy="48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8" name="Google Shape;118;p54"/>
          <p:cNvSpPr txBox="1">
            <a:spLocks noGrp="1"/>
          </p:cNvSpPr>
          <p:nvPr>
            <p:ph type="subTitle" idx="6"/>
          </p:nvPr>
        </p:nvSpPr>
        <p:spPr>
          <a:xfrm>
            <a:off x="1954644" y="2154035"/>
            <a:ext cx="37428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54"/>
          <p:cNvSpPr txBox="1">
            <a:spLocks noGrp="1"/>
          </p:cNvSpPr>
          <p:nvPr>
            <p:ph type="subTitle" idx="7"/>
          </p:nvPr>
        </p:nvSpPr>
        <p:spPr>
          <a:xfrm>
            <a:off x="5784713" y="2787120"/>
            <a:ext cx="24687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0" name="Google Shape;120;p54"/>
          <p:cNvSpPr txBox="1">
            <a:spLocks noGrp="1"/>
          </p:cNvSpPr>
          <p:nvPr>
            <p:ph type="title" idx="8"/>
          </p:nvPr>
        </p:nvSpPr>
        <p:spPr>
          <a:xfrm>
            <a:off x="890575" y="2787120"/>
            <a:ext cx="976800" cy="48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1" name="Google Shape;121;p54"/>
          <p:cNvSpPr txBox="1">
            <a:spLocks noGrp="1"/>
          </p:cNvSpPr>
          <p:nvPr>
            <p:ph type="subTitle" idx="9"/>
          </p:nvPr>
        </p:nvSpPr>
        <p:spPr>
          <a:xfrm>
            <a:off x="1954644" y="2787120"/>
            <a:ext cx="37428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54"/>
          <p:cNvSpPr txBox="1">
            <a:spLocks noGrp="1"/>
          </p:cNvSpPr>
          <p:nvPr>
            <p:ph type="subTitle" idx="13"/>
          </p:nvPr>
        </p:nvSpPr>
        <p:spPr>
          <a:xfrm>
            <a:off x="5784713" y="3420205"/>
            <a:ext cx="24687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 name="Google Shape;123;p54"/>
          <p:cNvSpPr txBox="1">
            <a:spLocks noGrp="1"/>
          </p:cNvSpPr>
          <p:nvPr>
            <p:ph type="title" idx="14"/>
          </p:nvPr>
        </p:nvSpPr>
        <p:spPr>
          <a:xfrm>
            <a:off x="890575" y="3420205"/>
            <a:ext cx="976800" cy="48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4" name="Google Shape;124;p54"/>
          <p:cNvSpPr txBox="1">
            <a:spLocks noGrp="1"/>
          </p:cNvSpPr>
          <p:nvPr>
            <p:ph type="subTitle" idx="15"/>
          </p:nvPr>
        </p:nvSpPr>
        <p:spPr>
          <a:xfrm>
            <a:off x="1954644" y="3420205"/>
            <a:ext cx="37428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5" name="Google Shape;125;p54"/>
          <p:cNvSpPr txBox="1">
            <a:spLocks noGrp="1"/>
          </p:cNvSpPr>
          <p:nvPr>
            <p:ph type="subTitle" idx="16"/>
          </p:nvPr>
        </p:nvSpPr>
        <p:spPr>
          <a:xfrm>
            <a:off x="5784713" y="4053290"/>
            <a:ext cx="24687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6" name="Google Shape;126;p54"/>
          <p:cNvSpPr txBox="1">
            <a:spLocks noGrp="1"/>
          </p:cNvSpPr>
          <p:nvPr>
            <p:ph type="title" idx="17"/>
          </p:nvPr>
        </p:nvSpPr>
        <p:spPr>
          <a:xfrm>
            <a:off x="890575" y="4053290"/>
            <a:ext cx="976800" cy="48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 name="Google Shape;127;p54"/>
          <p:cNvSpPr txBox="1">
            <a:spLocks noGrp="1"/>
          </p:cNvSpPr>
          <p:nvPr>
            <p:ph type="subTitle" idx="18"/>
          </p:nvPr>
        </p:nvSpPr>
        <p:spPr>
          <a:xfrm>
            <a:off x="1954644" y="4053290"/>
            <a:ext cx="37428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28" name="Google Shape;128;p54"/>
          <p:cNvGrpSpPr/>
          <p:nvPr/>
        </p:nvGrpSpPr>
        <p:grpSpPr>
          <a:xfrm>
            <a:off x="-3773061" y="-978863"/>
            <a:ext cx="5036265" cy="4113315"/>
            <a:chOff x="4780389" y="2513200"/>
            <a:chExt cx="5036265" cy="4113315"/>
          </a:xfrm>
        </p:grpSpPr>
        <p:grpSp>
          <p:nvGrpSpPr>
            <p:cNvPr id="129" name="Google Shape;129;p54"/>
            <p:cNvGrpSpPr/>
            <p:nvPr/>
          </p:nvGrpSpPr>
          <p:grpSpPr>
            <a:xfrm>
              <a:off x="4780389" y="2513200"/>
              <a:ext cx="5036265" cy="4113315"/>
              <a:chOff x="4673664" y="2214100"/>
              <a:chExt cx="5036265" cy="4113315"/>
            </a:xfrm>
          </p:grpSpPr>
          <p:sp>
            <p:nvSpPr>
              <p:cNvPr id="130" name="Google Shape;130;p54"/>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 name="Google Shape;131;p54"/>
              <p:cNvGrpSpPr/>
              <p:nvPr/>
            </p:nvGrpSpPr>
            <p:grpSpPr>
              <a:xfrm>
                <a:off x="4673664" y="2214100"/>
                <a:ext cx="5036265" cy="4113315"/>
                <a:chOff x="4673664" y="2214100"/>
                <a:chExt cx="5036265" cy="4113315"/>
              </a:xfrm>
            </p:grpSpPr>
            <p:grpSp>
              <p:nvGrpSpPr>
                <p:cNvPr id="132" name="Google Shape;132;p54"/>
                <p:cNvGrpSpPr/>
                <p:nvPr/>
              </p:nvGrpSpPr>
              <p:grpSpPr>
                <a:xfrm>
                  <a:off x="4673664" y="2214100"/>
                  <a:ext cx="5036265" cy="4113315"/>
                  <a:chOff x="3825164" y="427025"/>
                  <a:chExt cx="5036265" cy="4113315"/>
                </a:xfrm>
              </p:grpSpPr>
              <p:sp>
                <p:nvSpPr>
                  <p:cNvPr id="133" name="Google Shape;133;p54"/>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4"/>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4"/>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4"/>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4"/>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4"/>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54"/>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4"/>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4"/>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4"/>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4"/>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4"/>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4"/>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4"/>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4"/>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4"/>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4"/>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4"/>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4"/>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4"/>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4"/>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54"/>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4"/>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4"/>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4"/>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4"/>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4"/>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4"/>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 name="Google Shape;161;p54"/>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4"/>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4"/>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4"/>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4"/>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4"/>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4"/>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4"/>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9" name="Google Shape;169;p54"/>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54"/>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4"/>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84"/>
          <p:cNvGrpSpPr/>
          <p:nvPr/>
        </p:nvGrpSpPr>
        <p:grpSpPr>
          <a:xfrm>
            <a:off x="4780389" y="2513200"/>
            <a:ext cx="5036265" cy="4113315"/>
            <a:chOff x="4780389" y="2513200"/>
            <a:chExt cx="5036265" cy="4113315"/>
          </a:xfrm>
        </p:grpSpPr>
        <p:grpSp>
          <p:nvGrpSpPr>
            <p:cNvPr id="1127" name="Google Shape;1127;p84"/>
            <p:cNvGrpSpPr/>
            <p:nvPr/>
          </p:nvGrpSpPr>
          <p:grpSpPr>
            <a:xfrm>
              <a:off x="4780389" y="2513200"/>
              <a:ext cx="5036265" cy="4113315"/>
              <a:chOff x="4673664" y="2214100"/>
              <a:chExt cx="5036265" cy="4113315"/>
            </a:xfrm>
          </p:grpSpPr>
          <p:sp>
            <p:nvSpPr>
              <p:cNvPr id="1128" name="Google Shape;1128;p84"/>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9" name="Google Shape;1129;p84"/>
              <p:cNvGrpSpPr/>
              <p:nvPr/>
            </p:nvGrpSpPr>
            <p:grpSpPr>
              <a:xfrm>
                <a:off x="4673664" y="2214100"/>
                <a:ext cx="5036265" cy="4113315"/>
                <a:chOff x="4673664" y="2214100"/>
                <a:chExt cx="5036265" cy="4113315"/>
              </a:xfrm>
            </p:grpSpPr>
            <p:grpSp>
              <p:nvGrpSpPr>
                <p:cNvPr id="1130" name="Google Shape;1130;p84"/>
                <p:cNvGrpSpPr/>
                <p:nvPr/>
              </p:nvGrpSpPr>
              <p:grpSpPr>
                <a:xfrm>
                  <a:off x="4673664" y="2214100"/>
                  <a:ext cx="5036265" cy="4113315"/>
                  <a:chOff x="3825164" y="427025"/>
                  <a:chExt cx="5036265" cy="4113315"/>
                </a:xfrm>
              </p:grpSpPr>
              <p:sp>
                <p:nvSpPr>
                  <p:cNvPr id="1131" name="Google Shape;1131;p84"/>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84"/>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84"/>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84"/>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84"/>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84"/>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84"/>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84"/>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84"/>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84"/>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84"/>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84"/>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84"/>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84"/>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84"/>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84"/>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84"/>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84"/>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84"/>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84"/>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84"/>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84"/>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84"/>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84"/>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84"/>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84"/>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84"/>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84"/>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9" name="Google Shape;1159;p84"/>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84"/>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84"/>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84"/>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84"/>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84"/>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84"/>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84"/>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67" name="Google Shape;1167;p84"/>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84"/>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84"/>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0" name="Google Shape;1170;p84"/>
          <p:cNvGrpSpPr/>
          <p:nvPr/>
        </p:nvGrpSpPr>
        <p:grpSpPr>
          <a:xfrm>
            <a:off x="-3382536" y="-1517163"/>
            <a:ext cx="5036265" cy="4113315"/>
            <a:chOff x="4780389" y="2513200"/>
            <a:chExt cx="5036265" cy="4113315"/>
          </a:xfrm>
        </p:grpSpPr>
        <p:grpSp>
          <p:nvGrpSpPr>
            <p:cNvPr id="1171" name="Google Shape;1171;p84"/>
            <p:cNvGrpSpPr/>
            <p:nvPr/>
          </p:nvGrpSpPr>
          <p:grpSpPr>
            <a:xfrm>
              <a:off x="4780389" y="2513200"/>
              <a:ext cx="5036265" cy="4113315"/>
              <a:chOff x="4673664" y="2214100"/>
              <a:chExt cx="5036265" cy="4113315"/>
            </a:xfrm>
          </p:grpSpPr>
          <p:sp>
            <p:nvSpPr>
              <p:cNvPr id="1172" name="Google Shape;1172;p84"/>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3" name="Google Shape;1173;p84"/>
              <p:cNvGrpSpPr/>
              <p:nvPr/>
            </p:nvGrpSpPr>
            <p:grpSpPr>
              <a:xfrm>
                <a:off x="4673664" y="2214100"/>
                <a:ext cx="5036265" cy="4113315"/>
                <a:chOff x="4673664" y="2214100"/>
                <a:chExt cx="5036265" cy="4113315"/>
              </a:xfrm>
            </p:grpSpPr>
            <p:grpSp>
              <p:nvGrpSpPr>
                <p:cNvPr id="1174" name="Google Shape;1174;p84"/>
                <p:cNvGrpSpPr/>
                <p:nvPr/>
              </p:nvGrpSpPr>
              <p:grpSpPr>
                <a:xfrm>
                  <a:off x="4673664" y="2214100"/>
                  <a:ext cx="5036265" cy="4113315"/>
                  <a:chOff x="3825164" y="427025"/>
                  <a:chExt cx="5036265" cy="4113315"/>
                </a:xfrm>
              </p:grpSpPr>
              <p:sp>
                <p:nvSpPr>
                  <p:cNvPr id="1175" name="Google Shape;1175;p84"/>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84"/>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84"/>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84"/>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84"/>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84"/>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84"/>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84"/>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84"/>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84"/>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84"/>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84"/>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84"/>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84"/>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84"/>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84"/>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84"/>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84"/>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84"/>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84"/>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84"/>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84"/>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84"/>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84"/>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84"/>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84"/>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84"/>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84"/>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3" name="Google Shape;1203;p84"/>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84"/>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84"/>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84"/>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84"/>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84"/>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84"/>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84"/>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11" name="Google Shape;1211;p84"/>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84"/>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84"/>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4" name="Google Shape;1214;p84"/>
          <p:cNvGrpSpPr/>
          <p:nvPr/>
        </p:nvGrpSpPr>
        <p:grpSpPr>
          <a:xfrm>
            <a:off x="274225" y="2188525"/>
            <a:ext cx="76825" cy="76800"/>
            <a:chOff x="3104875" y="1099400"/>
            <a:chExt cx="76825" cy="76800"/>
          </a:xfrm>
        </p:grpSpPr>
        <p:sp>
          <p:nvSpPr>
            <p:cNvPr id="1215" name="Google Shape;1215;p8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8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7" name="Google Shape;1217;p84"/>
          <p:cNvGrpSpPr/>
          <p:nvPr/>
        </p:nvGrpSpPr>
        <p:grpSpPr>
          <a:xfrm>
            <a:off x="3783350" y="4781250"/>
            <a:ext cx="76825" cy="76800"/>
            <a:chOff x="3104875" y="1099400"/>
            <a:chExt cx="76825" cy="76800"/>
          </a:xfrm>
        </p:grpSpPr>
        <p:sp>
          <p:nvSpPr>
            <p:cNvPr id="1218" name="Google Shape;1218;p8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8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0" name="Google Shape;1220;p84"/>
          <p:cNvGrpSpPr/>
          <p:nvPr/>
        </p:nvGrpSpPr>
        <p:grpSpPr>
          <a:xfrm>
            <a:off x="7034175" y="263575"/>
            <a:ext cx="76825" cy="76800"/>
            <a:chOff x="3104875" y="1099400"/>
            <a:chExt cx="76825" cy="76800"/>
          </a:xfrm>
        </p:grpSpPr>
        <p:sp>
          <p:nvSpPr>
            <p:cNvPr id="1221" name="Google Shape;1221;p8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8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23" name="Google Shape;1223;p84"/>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84"/>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84"/>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84"/>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84"/>
          <p:cNvPicPr preferRelativeResize="0"/>
          <p:nvPr/>
        </p:nvPicPr>
        <p:blipFill rotWithShape="1">
          <a:blip r:embed="rId6">
            <a:alphaModFix/>
          </a:blip>
          <a:srcRect l="22008" r="18454"/>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2"/>
        <p:cNvGrpSpPr/>
        <p:nvPr/>
      </p:nvGrpSpPr>
      <p:grpSpPr>
        <a:xfrm>
          <a:off x="0" y="0"/>
          <a:ext cx="0" cy="0"/>
          <a:chOff x="0" y="0"/>
          <a:chExt cx="0" cy="0"/>
        </a:xfrm>
      </p:grpSpPr>
      <p:sp>
        <p:nvSpPr>
          <p:cNvPr id="173" name="Google Shape;173;p55"/>
          <p:cNvSpPr txBox="1">
            <a:spLocks noGrp="1"/>
          </p:cNvSpPr>
          <p:nvPr>
            <p:ph type="title"/>
          </p:nvPr>
        </p:nvSpPr>
        <p:spPr>
          <a:xfrm>
            <a:off x="4135975" y="1757900"/>
            <a:ext cx="42948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74" name="Google Shape;174;p55"/>
          <p:cNvSpPr txBox="1">
            <a:spLocks noGrp="1"/>
          </p:cNvSpPr>
          <p:nvPr>
            <p:ph type="subTitle" idx="1"/>
          </p:nvPr>
        </p:nvSpPr>
        <p:spPr>
          <a:xfrm>
            <a:off x="4135975" y="2330600"/>
            <a:ext cx="4294800" cy="122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grpSp>
        <p:nvGrpSpPr>
          <p:cNvPr id="175" name="Google Shape;175;p55"/>
          <p:cNvGrpSpPr/>
          <p:nvPr/>
        </p:nvGrpSpPr>
        <p:grpSpPr>
          <a:xfrm>
            <a:off x="5478864" y="2056700"/>
            <a:ext cx="5036265" cy="4113315"/>
            <a:chOff x="4780389" y="2513200"/>
            <a:chExt cx="5036265" cy="4113315"/>
          </a:xfrm>
        </p:grpSpPr>
        <p:grpSp>
          <p:nvGrpSpPr>
            <p:cNvPr id="176" name="Google Shape;176;p55"/>
            <p:cNvGrpSpPr/>
            <p:nvPr/>
          </p:nvGrpSpPr>
          <p:grpSpPr>
            <a:xfrm>
              <a:off x="4780389" y="2513200"/>
              <a:ext cx="5036265" cy="4113315"/>
              <a:chOff x="4673664" y="2214100"/>
              <a:chExt cx="5036265" cy="4113315"/>
            </a:xfrm>
          </p:grpSpPr>
          <p:sp>
            <p:nvSpPr>
              <p:cNvPr id="177" name="Google Shape;177;p5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8" name="Google Shape;178;p55"/>
              <p:cNvGrpSpPr/>
              <p:nvPr/>
            </p:nvGrpSpPr>
            <p:grpSpPr>
              <a:xfrm>
                <a:off x="4673664" y="2214100"/>
                <a:ext cx="5036265" cy="4113315"/>
                <a:chOff x="4673664" y="2214100"/>
                <a:chExt cx="5036265" cy="4113315"/>
              </a:xfrm>
            </p:grpSpPr>
            <p:grpSp>
              <p:nvGrpSpPr>
                <p:cNvPr id="179" name="Google Shape;179;p55"/>
                <p:cNvGrpSpPr/>
                <p:nvPr/>
              </p:nvGrpSpPr>
              <p:grpSpPr>
                <a:xfrm>
                  <a:off x="4673664" y="2214100"/>
                  <a:ext cx="5036265" cy="4113315"/>
                  <a:chOff x="3825164" y="427025"/>
                  <a:chExt cx="5036265" cy="4113315"/>
                </a:xfrm>
              </p:grpSpPr>
              <p:sp>
                <p:nvSpPr>
                  <p:cNvPr id="180" name="Google Shape;180;p5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5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5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5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5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6" name="Google Shape;216;p5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55"/>
          <p:cNvGrpSpPr/>
          <p:nvPr/>
        </p:nvGrpSpPr>
        <p:grpSpPr>
          <a:xfrm>
            <a:off x="-128336" y="-2516263"/>
            <a:ext cx="5036265" cy="4113315"/>
            <a:chOff x="4780389" y="2513200"/>
            <a:chExt cx="5036265" cy="4113315"/>
          </a:xfrm>
        </p:grpSpPr>
        <p:grpSp>
          <p:nvGrpSpPr>
            <p:cNvPr id="220" name="Google Shape;220;p55"/>
            <p:cNvGrpSpPr/>
            <p:nvPr/>
          </p:nvGrpSpPr>
          <p:grpSpPr>
            <a:xfrm>
              <a:off x="4780389" y="2513200"/>
              <a:ext cx="5036265" cy="4113315"/>
              <a:chOff x="4673664" y="2214100"/>
              <a:chExt cx="5036265" cy="4113315"/>
            </a:xfrm>
          </p:grpSpPr>
          <p:sp>
            <p:nvSpPr>
              <p:cNvPr id="221" name="Google Shape;221;p5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 name="Google Shape;222;p55"/>
              <p:cNvGrpSpPr/>
              <p:nvPr/>
            </p:nvGrpSpPr>
            <p:grpSpPr>
              <a:xfrm>
                <a:off x="4673664" y="2214100"/>
                <a:ext cx="5036265" cy="4113315"/>
                <a:chOff x="4673664" y="2214100"/>
                <a:chExt cx="5036265" cy="4113315"/>
              </a:xfrm>
            </p:grpSpPr>
            <p:grpSp>
              <p:nvGrpSpPr>
                <p:cNvPr id="223" name="Google Shape;223;p55"/>
                <p:cNvGrpSpPr/>
                <p:nvPr/>
              </p:nvGrpSpPr>
              <p:grpSpPr>
                <a:xfrm>
                  <a:off x="4673664" y="2214100"/>
                  <a:ext cx="5036265" cy="4113315"/>
                  <a:chOff x="3825164" y="427025"/>
                  <a:chExt cx="5036265" cy="4113315"/>
                </a:xfrm>
              </p:grpSpPr>
              <p:sp>
                <p:nvSpPr>
                  <p:cNvPr id="224" name="Google Shape;224;p5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2" name="Google Shape;252;p5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5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0" name="Google Shape;260;p5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3"/>
        <p:cNvGrpSpPr/>
        <p:nvPr/>
      </p:nvGrpSpPr>
      <p:grpSpPr>
        <a:xfrm>
          <a:off x="0" y="0"/>
          <a:ext cx="0" cy="0"/>
          <a:chOff x="0" y="0"/>
          <a:chExt cx="0" cy="0"/>
        </a:xfrm>
      </p:grpSpPr>
      <p:sp>
        <p:nvSpPr>
          <p:cNvPr id="264" name="Google Shape;264;p56"/>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65" name="Google Shape;265;p56"/>
          <p:cNvSpPr txBox="1">
            <a:spLocks noGrp="1"/>
          </p:cNvSpPr>
          <p:nvPr>
            <p:ph type="subTitle" idx="1"/>
          </p:nvPr>
        </p:nvSpPr>
        <p:spPr>
          <a:xfrm>
            <a:off x="926987" y="3180750"/>
            <a:ext cx="2095200" cy="89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6" name="Google Shape;266;p56"/>
          <p:cNvSpPr txBox="1">
            <a:spLocks noGrp="1"/>
          </p:cNvSpPr>
          <p:nvPr>
            <p:ph type="subTitle" idx="2"/>
          </p:nvPr>
        </p:nvSpPr>
        <p:spPr>
          <a:xfrm>
            <a:off x="3524399" y="3180750"/>
            <a:ext cx="2095200" cy="89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7" name="Google Shape;267;p56"/>
          <p:cNvSpPr txBox="1">
            <a:spLocks noGrp="1"/>
          </p:cNvSpPr>
          <p:nvPr>
            <p:ph type="subTitle" idx="3"/>
          </p:nvPr>
        </p:nvSpPr>
        <p:spPr>
          <a:xfrm>
            <a:off x="6121811" y="3180750"/>
            <a:ext cx="2095200" cy="89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8" name="Google Shape;268;p56"/>
          <p:cNvSpPr txBox="1">
            <a:spLocks noGrp="1"/>
          </p:cNvSpPr>
          <p:nvPr>
            <p:ph type="subTitle" idx="4"/>
          </p:nvPr>
        </p:nvSpPr>
        <p:spPr>
          <a:xfrm>
            <a:off x="926987" y="2726175"/>
            <a:ext cx="20952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9" name="Google Shape;269;p56"/>
          <p:cNvSpPr txBox="1">
            <a:spLocks noGrp="1"/>
          </p:cNvSpPr>
          <p:nvPr>
            <p:ph type="subTitle" idx="5"/>
          </p:nvPr>
        </p:nvSpPr>
        <p:spPr>
          <a:xfrm>
            <a:off x="3524399" y="2726175"/>
            <a:ext cx="20952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0" name="Google Shape;270;p56"/>
          <p:cNvSpPr txBox="1">
            <a:spLocks noGrp="1"/>
          </p:cNvSpPr>
          <p:nvPr>
            <p:ph type="subTitle" idx="6"/>
          </p:nvPr>
        </p:nvSpPr>
        <p:spPr>
          <a:xfrm>
            <a:off x="6121811" y="2726175"/>
            <a:ext cx="20952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71" name="Google Shape;271;p56"/>
          <p:cNvGrpSpPr/>
          <p:nvPr/>
        </p:nvGrpSpPr>
        <p:grpSpPr>
          <a:xfrm>
            <a:off x="7221517" y="-507956"/>
            <a:ext cx="2532725" cy="1881750"/>
            <a:chOff x="7221517" y="-507956"/>
            <a:chExt cx="2532725" cy="1881750"/>
          </a:xfrm>
        </p:grpSpPr>
        <p:sp>
          <p:nvSpPr>
            <p:cNvPr id="272" name="Google Shape;272;p5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5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5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5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2" name="Google Shape;282;p56"/>
          <p:cNvGrpSpPr/>
          <p:nvPr/>
        </p:nvGrpSpPr>
        <p:grpSpPr>
          <a:xfrm flipH="1">
            <a:off x="-836633" y="-507956"/>
            <a:ext cx="2532725" cy="1881750"/>
            <a:chOff x="7221517" y="-507956"/>
            <a:chExt cx="2532725" cy="1881750"/>
          </a:xfrm>
        </p:grpSpPr>
        <p:sp>
          <p:nvSpPr>
            <p:cNvPr id="283" name="Google Shape;283;p5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5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5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5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5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5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5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3"/>
        <p:cNvGrpSpPr/>
        <p:nvPr/>
      </p:nvGrpSpPr>
      <p:grpSpPr>
        <a:xfrm>
          <a:off x="0" y="0"/>
          <a:ext cx="0" cy="0"/>
          <a:chOff x="0" y="0"/>
          <a:chExt cx="0" cy="0"/>
        </a:xfrm>
      </p:grpSpPr>
      <p:sp>
        <p:nvSpPr>
          <p:cNvPr id="294" name="Google Shape;294;p57"/>
          <p:cNvSpPr txBox="1">
            <a:spLocks noGrp="1"/>
          </p:cNvSpPr>
          <p:nvPr>
            <p:ph type="title"/>
          </p:nvPr>
        </p:nvSpPr>
        <p:spPr>
          <a:xfrm>
            <a:off x="720000" y="2384238"/>
            <a:ext cx="73518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95" name="Google Shape;295;p57"/>
          <p:cNvSpPr txBox="1">
            <a:spLocks noGrp="1"/>
          </p:cNvSpPr>
          <p:nvPr>
            <p:ph type="title" idx="2"/>
          </p:nvPr>
        </p:nvSpPr>
        <p:spPr>
          <a:xfrm>
            <a:off x="720000" y="1496250"/>
            <a:ext cx="13818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6000"/>
              <a:buNone/>
              <a:defRPr sz="72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96" name="Google Shape;296;p57"/>
          <p:cNvSpPr txBox="1">
            <a:spLocks noGrp="1"/>
          </p:cNvSpPr>
          <p:nvPr>
            <p:ph type="subTitle" idx="1"/>
          </p:nvPr>
        </p:nvSpPr>
        <p:spPr>
          <a:xfrm>
            <a:off x="720000" y="3272250"/>
            <a:ext cx="5067600" cy="37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97" name="Google Shape;297;p57"/>
          <p:cNvGrpSpPr/>
          <p:nvPr/>
        </p:nvGrpSpPr>
        <p:grpSpPr>
          <a:xfrm>
            <a:off x="5175689" y="2774775"/>
            <a:ext cx="5036265" cy="4113315"/>
            <a:chOff x="4780389" y="2513200"/>
            <a:chExt cx="5036265" cy="4113315"/>
          </a:xfrm>
        </p:grpSpPr>
        <p:grpSp>
          <p:nvGrpSpPr>
            <p:cNvPr id="298" name="Google Shape;298;p57"/>
            <p:cNvGrpSpPr/>
            <p:nvPr/>
          </p:nvGrpSpPr>
          <p:grpSpPr>
            <a:xfrm>
              <a:off x="4780389" y="2513200"/>
              <a:ext cx="5036265" cy="4113315"/>
              <a:chOff x="4673664" y="2214100"/>
              <a:chExt cx="5036265" cy="4113315"/>
            </a:xfrm>
          </p:grpSpPr>
          <p:sp>
            <p:nvSpPr>
              <p:cNvPr id="299" name="Google Shape;299;p5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0" name="Google Shape;300;p57"/>
              <p:cNvGrpSpPr/>
              <p:nvPr/>
            </p:nvGrpSpPr>
            <p:grpSpPr>
              <a:xfrm>
                <a:off x="4673664" y="2214100"/>
                <a:ext cx="5036265" cy="4113315"/>
                <a:chOff x="4673664" y="2214100"/>
                <a:chExt cx="5036265" cy="4113315"/>
              </a:xfrm>
            </p:grpSpPr>
            <p:grpSp>
              <p:nvGrpSpPr>
                <p:cNvPr id="301" name="Google Shape;301;p57"/>
                <p:cNvGrpSpPr/>
                <p:nvPr/>
              </p:nvGrpSpPr>
              <p:grpSpPr>
                <a:xfrm>
                  <a:off x="4673664" y="2214100"/>
                  <a:ext cx="5036265" cy="4113315"/>
                  <a:chOff x="3825164" y="427025"/>
                  <a:chExt cx="5036265" cy="4113315"/>
                </a:xfrm>
              </p:grpSpPr>
              <p:sp>
                <p:nvSpPr>
                  <p:cNvPr id="302" name="Google Shape;302;p5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5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5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5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5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5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5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5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5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5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5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5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5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5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5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5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5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5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0" name="Google Shape;330;p5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5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5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38" name="Google Shape;338;p5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1" name="Google Shape;341;p57"/>
          <p:cNvGrpSpPr/>
          <p:nvPr/>
        </p:nvGrpSpPr>
        <p:grpSpPr>
          <a:xfrm>
            <a:off x="2951589" y="-2707788"/>
            <a:ext cx="5036265" cy="4113315"/>
            <a:chOff x="4780389" y="2513200"/>
            <a:chExt cx="5036265" cy="4113315"/>
          </a:xfrm>
        </p:grpSpPr>
        <p:grpSp>
          <p:nvGrpSpPr>
            <p:cNvPr id="342" name="Google Shape;342;p57"/>
            <p:cNvGrpSpPr/>
            <p:nvPr/>
          </p:nvGrpSpPr>
          <p:grpSpPr>
            <a:xfrm>
              <a:off x="4780389" y="2513200"/>
              <a:ext cx="5036265" cy="4113315"/>
              <a:chOff x="4673664" y="2214100"/>
              <a:chExt cx="5036265" cy="4113315"/>
            </a:xfrm>
          </p:grpSpPr>
          <p:sp>
            <p:nvSpPr>
              <p:cNvPr id="343" name="Google Shape;343;p5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4" name="Google Shape;344;p57"/>
              <p:cNvGrpSpPr/>
              <p:nvPr/>
            </p:nvGrpSpPr>
            <p:grpSpPr>
              <a:xfrm>
                <a:off x="4673664" y="2214100"/>
                <a:ext cx="5036265" cy="4113315"/>
                <a:chOff x="4673664" y="2214100"/>
                <a:chExt cx="5036265" cy="4113315"/>
              </a:xfrm>
            </p:grpSpPr>
            <p:grpSp>
              <p:nvGrpSpPr>
                <p:cNvPr id="345" name="Google Shape;345;p57"/>
                <p:cNvGrpSpPr/>
                <p:nvPr/>
              </p:nvGrpSpPr>
              <p:grpSpPr>
                <a:xfrm>
                  <a:off x="4673664" y="2214100"/>
                  <a:ext cx="5036265" cy="4113315"/>
                  <a:chOff x="3825164" y="427025"/>
                  <a:chExt cx="5036265" cy="4113315"/>
                </a:xfrm>
              </p:grpSpPr>
              <p:sp>
                <p:nvSpPr>
                  <p:cNvPr id="346" name="Google Shape;346;p5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5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5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5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5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5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5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4" name="Google Shape;374;p5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5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5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5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5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5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5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5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82" name="Google Shape;382;p5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5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5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943050" y="1307100"/>
            <a:ext cx="7257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8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387" name="Google Shape;387;p58"/>
          <p:cNvGrpSpPr/>
          <p:nvPr/>
        </p:nvGrpSpPr>
        <p:grpSpPr>
          <a:xfrm>
            <a:off x="5478864" y="2056700"/>
            <a:ext cx="5036265" cy="4113315"/>
            <a:chOff x="4780389" y="2513200"/>
            <a:chExt cx="5036265" cy="4113315"/>
          </a:xfrm>
        </p:grpSpPr>
        <p:grpSp>
          <p:nvGrpSpPr>
            <p:cNvPr id="388" name="Google Shape;388;p58"/>
            <p:cNvGrpSpPr/>
            <p:nvPr/>
          </p:nvGrpSpPr>
          <p:grpSpPr>
            <a:xfrm>
              <a:off x="4780389" y="2513200"/>
              <a:ext cx="5036265" cy="4113315"/>
              <a:chOff x="4673664" y="2214100"/>
              <a:chExt cx="5036265" cy="4113315"/>
            </a:xfrm>
          </p:grpSpPr>
          <p:sp>
            <p:nvSpPr>
              <p:cNvPr id="389" name="Google Shape;389;p5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0" name="Google Shape;390;p58"/>
              <p:cNvGrpSpPr/>
              <p:nvPr/>
            </p:nvGrpSpPr>
            <p:grpSpPr>
              <a:xfrm>
                <a:off x="4673664" y="2214100"/>
                <a:ext cx="5036265" cy="4113315"/>
                <a:chOff x="4673664" y="2214100"/>
                <a:chExt cx="5036265" cy="4113315"/>
              </a:xfrm>
            </p:grpSpPr>
            <p:grpSp>
              <p:nvGrpSpPr>
                <p:cNvPr id="391" name="Google Shape;391;p58"/>
                <p:cNvGrpSpPr/>
                <p:nvPr/>
              </p:nvGrpSpPr>
              <p:grpSpPr>
                <a:xfrm>
                  <a:off x="4673664" y="2214100"/>
                  <a:ext cx="5036265" cy="4113315"/>
                  <a:chOff x="3825164" y="427025"/>
                  <a:chExt cx="5036265" cy="4113315"/>
                </a:xfrm>
              </p:grpSpPr>
              <p:sp>
                <p:nvSpPr>
                  <p:cNvPr id="392" name="Google Shape;392;p5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5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5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5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5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5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5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5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5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5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5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5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5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5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5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5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5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5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5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0" name="Google Shape;420;p5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5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5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5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5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28" name="Google Shape;428;p5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5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1" name="Google Shape;431;p58"/>
          <p:cNvGrpSpPr/>
          <p:nvPr/>
        </p:nvGrpSpPr>
        <p:grpSpPr>
          <a:xfrm>
            <a:off x="-128336" y="-2516263"/>
            <a:ext cx="5036265" cy="4113315"/>
            <a:chOff x="4780389" y="2513200"/>
            <a:chExt cx="5036265" cy="4113315"/>
          </a:xfrm>
        </p:grpSpPr>
        <p:grpSp>
          <p:nvGrpSpPr>
            <p:cNvPr id="432" name="Google Shape;432;p58"/>
            <p:cNvGrpSpPr/>
            <p:nvPr/>
          </p:nvGrpSpPr>
          <p:grpSpPr>
            <a:xfrm>
              <a:off x="4780389" y="2513200"/>
              <a:ext cx="5036265" cy="4113315"/>
              <a:chOff x="4673664" y="2214100"/>
              <a:chExt cx="5036265" cy="4113315"/>
            </a:xfrm>
          </p:grpSpPr>
          <p:sp>
            <p:nvSpPr>
              <p:cNvPr id="433" name="Google Shape;433;p5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4" name="Google Shape;434;p58"/>
              <p:cNvGrpSpPr/>
              <p:nvPr/>
            </p:nvGrpSpPr>
            <p:grpSpPr>
              <a:xfrm>
                <a:off x="4673664" y="2214100"/>
                <a:ext cx="5036265" cy="4113315"/>
                <a:chOff x="4673664" y="2214100"/>
                <a:chExt cx="5036265" cy="4113315"/>
              </a:xfrm>
            </p:grpSpPr>
            <p:grpSp>
              <p:nvGrpSpPr>
                <p:cNvPr id="435" name="Google Shape;435;p58"/>
                <p:cNvGrpSpPr/>
                <p:nvPr/>
              </p:nvGrpSpPr>
              <p:grpSpPr>
                <a:xfrm>
                  <a:off x="4673664" y="2214100"/>
                  <a:ext cx="5036265" cy="4113315"/>
                  <a:chOff x="3825164" y="427025"/>
                  <a:chExt cx="5036265" cy="4113315"/>
                </a:xfrm>
              </p:grpSpPr>
              <p:sp>
                <p:nvSpPr>
                  <p:cNvPr id="436" name="Google Shape;436;p5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5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5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5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5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5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5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5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5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5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5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5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5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5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5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5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5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5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5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5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5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5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5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5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5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5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5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4" name="Google Shape;464;p5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5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5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5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5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72" name="Google Shape;472;p5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5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5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75"/>
        <p:cNvGrpSpPr/>
        <p:nvPr/>
      </p:nvGrpSpPr>
      <p:grpSpPr>
        <a:xfrm>
          <a:off x="0" y="0"/>
          <a:ext cx="0" cy="0"/>
          <a:chOff x="0" y="0"/>
          <a:chExt cx="0" cy="0"/>
        </a:xfrm>
      </p:grpSpPr>
      <p:sp>
        <p:nvSpPr>
          <p:cNvPr id="476" name="Google Shape;476;p59"/>
          <p:cNvSpPr txBox="1">
            <a:spLocks noGrp="1"/>
          </p:cNvSpPr>
          <p:nvPr>
            <p:ph type="title"/>
          </p:nvPr>
        </p:nvSpPr>
        <p:spPr>
          <a:xfrm>
            <a:off x="3424066" y="3475500"/>
            <a:ext cx="5006700" cy="5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77" name="Google Shape;477;p59"/>
          <p:cNvSpPr txBox="1">
            <a:spLocks noGrp="1"/>
          </p:cNvSpPr>
          <p:nvPr>
            <p:ph type="subTitle" idx="1"/>
          </p:nvPr>
        </p:nvSpPr>
        <p:spPr>
          <a:xfrm>
            <a:off x="3423950" y="1025400"/>
            <a:ext cx="5006700" cy="2450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478" name="Google Shape;478;p59"/>
          <p:cNvGrpSpPr/>
          <p:nvPr/>
        </p:nvGrpSpPr>
        <p:grpSpPr>
          <a:xfrm>
            <a:off x="7107962" y="-355552"/>
            <a:ext cx="1934332" cy="1332010"/>
            <a:chOff x="7107962" y="-355552"/>
            <a:chExt cx="1934332" cy="1332010"/>
          </a:xfrm>
        </p:grpSpPr>
        <p:sp>
          <p:nvSpPr>
            <p:cNvPr id="479" name="Google Shape;479;p59"/>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59"/>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9"/>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59"/>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59"/>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59"/>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59"/>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9"/>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 name="Google Shape;487;p59"/>
          <p:cNvGrpSpPr/>
          <p:nvPr/>
        </p:nvGrpSpPr>
        <p:grpSpPr>
          <a:xfrm>
            <a:off x="108580" y="3475489"/>
            <a:ext cx="1961773" cy="2399980"/>
            <a:chOff x="108580" y="3135489"/>
            <a:chExt cx="1961773" cy="2399980"/>
          </a:xfrm>
        </p:grpSpPr>
        <p:sp>
          <p:nvSpPr>
            <p:cNvPr id="488" name="Google Shape;488;p59"/>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59"/>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59"/>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59"/>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2" name="Google Shape;492;p59"/>
            <p:cNvGrpSpPr/>
            <p:nvPr/>
          </p:nvGrpSpPr>
          <p:grpSpPr>
            <a:xfrm>
              <a:off x="108580" y="3135489"/>
              <a:ext cx="1961773" cy="2399980"/>
              <a:chOff x="108580" y="3135489"/>
              <a:chExt cx="1961773" cy="2399980"/>
            </a:xfrm>
          </p:grpSpPr>
          <p:sp>
            <p:nvSpPr>
              <p:cNvPr id="493" name="Google Shape;493;p59"/>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59"/>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9"/>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59"/>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9"/>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59"/>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59"/>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59"/>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59"/>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2"/>
        <p:cNvGrpSpPr/>
        <p:nvPr/>
      </p:nvGrpSpPr>
      <p:grpSpPr>
        <a:xfrm>
          <a:off x="0" y="0"/>
          <a:ext cx="0" cy="0"/>
          <a:chOff x="0" y="0"/>
          <a:chExt cx="0" cy="0"/>
        </a:xfrm>
      </p:grpSpPr>
      <p:sp>
        <p:nvSpPr>
          <p:cNvPr id="503" name="Google Shape;503;p60"/>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504" name="Google Shape;504;p60"/>
          <p:cNvSpPr txBox="1">
            <a:spLocks noGrp="1"/>
          </p:cNvSpPr>
          <p:nvPr>
            <p:ph type="subTitle" idx="1"/>
          </p:nvPr>
        </p:nvSpPr>
        <p:spPr>
          <a:xfrm>
            <a:off x="5055188" y="3185018"/>
            <a:ext cx="2505600" cy="111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05" name="Google Shape;505;p60"/>
          <p:cNvSpPr txBox="1">
            <a:spLocks noGrp="1"/>
          </p:cNvSpPr>
          <p:nvPr>
            <p:ph type="subTitle" idx="2"/>
          </p:nvPr>
        </p:nvSpPr>
        <p:spPr>
          <a:xfrm>
            <a:off x="1583213" y="3184997"/>
            <a:ext cx="2505600" cy="111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06" name="Google Shape;506;p60"/>
          <p:cNvSpPr txBox="1">
            <a:spLocks noGrp="1"/>
          </p:cNvSpPr>
          <p:nvPr>
            <p:ph type="subTitle" idx="3"/>
          </p:nvPr>
        </p:nvSpPr>
        <p:spPr>
          <a:xfrm>
            <a:off x="5055188" y="2727841"/>
            <a:ext cx="25056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7" name="Google Shape;507;p60"/>
          <p:cNvSpPr txBox="1">
            <a:spLocks noGrp="1"/>
          </p:cNvSpPr>
          <p:nvPr>
            <p:ph type="subTitle" idx="4"/>
          </p:nvPr>
        </p:nvSpPr>
        <p:spPr>
          <a:xfrm>
            <a:off x="1583213" y="2727841"/>
            <a:ext cx="25056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08" name="Google Shape;508;p60"/>
          <p:cNvGrpSpPr/>
          <p:nvPr/>
        </p:nvGrpSpPr>
        <p:grpSpPr>
          <a:xfrm>
            <a:off x="7421542" y="-507956"/>
            <a:ext cx="2532725" cy="1881750"/>
            <a:chOff x="7221517" y="-507956"/>
            <a:chExt cx="2532725" cy="1881750"/>
          </a:xfrm>
        </p:grpSpPr>
        <p:sp>
          <p:nvSpPr>
            <p:cNvPr id="509" name="Google Shape;509;p6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6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6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6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6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6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6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6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6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6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9" name="Google Shape;519;p60"/>
          <p:cNvGrpSpPr/>
          <p:nvPr/>
        </p:nvGrpSpPr>
        <p:grpSpPr>
          <a:xfrm>
            <a:off x="-884258" y="4092619"/>
            <a:ext cx="2532725" cy="1881750"/>
            <a:chOff x="7221517" y="-507956"/>
            <a:chExt cx="2532725" cy="1881750"/>
          </a:xfrm>
        </p:grpSpPr>
        <p:sp>
          <p:nvSpPr>
            <p:cNvPr id="520" name="Google Shape;520;p6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6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6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6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6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6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6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95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6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6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endParaRPr/>
          </a:p>
        </p:txBody>
      </p:sp>
      <p:sp>
        <p:nvSpPr>
          <p:cNvPr id="7" name="Google Shape;7;p5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pic>
        <p:nvPicPr>
          <p:cNvPr id="1232" name="Google Shape;1232;p1"/>
          <p:cNvPicPr preferRelativeResize="0"/>
          <p:nvPr/>
        </p:nvPicPr>
        <p:blipFill rotWithShape="1">
          <a:blip r:embed="rId3">
            <a:alphaModFix/>
          </a:blip>
          <a:srcRect l="25537" t="7152" r="23467" b="5838"/>
          <a:stretch/>
        </p:blipFill>
        <p:spPr>
          <a:xfrm>
            <a:off x="5188949" y="0"/>
            <a:ext cx="1920000" cy="1842726"/>
          </a:xfrm>
          <a:prstGeom prst="rect">
            <a:avLst/>
          </a:prstGeom>
          <a:noFill/>
          <a:ln>
            <a:noFill/>
          </a:ln>
        </p:spPr>
      </p:pic>
      <p:pic>
        <p:nvPicPr>
          <p:cNvPr id="1233" name="Google Shape;1233;p1"/>
          <p:cNvPicPr preferRelativeResize="0"/>
          <p:nvPr/>
        </p:nvPicPr>
        <p:blipFill rotWithShape="1">
          <a:blip r:embed="rId4">
            <a:alphaModFix/>
          </a:blip>
          <a:srcRect l="22008" r="18454"/>
          <a:stretch/>
        </p:blipFill>
        <p:spPr>
          <a:xfrm rot="-1173755">
            <a:off x="5782276" y="3842053"/>
            <a:ext cx="1036934" cy="1109403"/>
          </a:xfrm>
          <a:prstGeom prst="rect">
            <a:avLst/>
          </a:prstGeom>
          <a:noFill/>
          <a:ln>
            <a:noFill/>
          </a:ln>
        </p:spPr>
      </p:pic>
      <p:grpSp>
        <p:nvGrpSpPr>
          <p:cNvPr id="1234" name="Google Shape;1234;p1"/>
          <p:cNvGrpSpPr/>
          <p:nvPr/>
        </p:nvGrpSpPr>
        <p:grpSpPr>
          <a:xfrm>
            <a:off x="7905475" y="1913575"/>
            <a:ext cx="76825" cy="76800"/>
            <a:chOff x="3104875" y="1099400"/>
            <a:chExt cx="76825" cy="76800"/>
          </a:xfrm>
        </p:grpSpPr>
        <p:sp>
          <p:nvSpPr>
            <p:cNvPr id="1235" name="Google Shape;1235;p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37" name="Google Shape;1237;p1"/>
          <p:cNvPicPr preferRelativeResize="0"/>
          <p:nvPr/>
        </p:nvPicPr>
        <p:blipFill rotWithShape="1">
          <a:blip r:embed="rId5">
            <a:alphaModFix/>
          </a:blip>
          <a:srcRect l="18647" t="7960" r="8851" b="8335"/>
          <a:stretch/>
        </p:blipFill>
        <p:spPr>
          <a:xfrm rot="-1152297">
            <a:off x="7587075" y="1017387"/>
            <a:ext cx="1647827" cy="1070150"/>
          </a:xfrm>
          <a:prstGeom prst="rect">
            <a:avLst/>
          </a:prstGeom>
          <a:noFill/>
          <a:ln>
            <a:noFill/>
          </a:ln>
        </p:spPr>
      </p:pic>
      <p:sp>
        <p:nvSpPr>
          <p:cNvPr id="1238" name="Google Shape;1238;p1"/>
          <p:cNvSpPr/>
          <p:nvPr/>
        </p:nvSpPr>
        <p:spPr>
          <a:xfrm>
            <a:off x="0" y="260438"/>
            <a:ext cx="9144000" cy="1470300"/>
          </a:xfrm>
          <a:prstGeom prst="roundRect">
            <a:avLst>
              <a:gd name="adj" fmla="val 6461"/>
            </a:avLst>
          </a:prstGeom>
          <a:solidFill>
            <a:srgbClr val="0C0C0C">
              <a:alpha val="29020"/>
            </a:srgbClr>
          </a:solidFill>
          <a:ln>
            <a:noFill/>
          </a:ln>
          <a:effectLst>
            <a:outerShdw blurRad="71438" dist="38100" dir="6480000" algn="bl" rotWithShape="0">
              <a:srgbClr val="00C3B1">
                <a:alpha val="54000"/>
              </a:srgbClr>
            </a:outerShdw>
          </a:effectLst>
        </p:spPr>
        <p:txBody>
          <a:bodyPr spcFirstLastPara="1" wrap="square" lIns="121900" tIns="60925" rIns="121900" bIns="60925" anchor="ctr" anchorCtr="0">
            <a:noAutofit/>
          </a:bodyPr>
          <a:lstStyle/>
          <a:p>
            <a:pPr marL="0" lvl="0" indent="0" algn="l" rtl="0">
              <a:spcBef>
                <a:spcPts val="0"/>
              </a:spcBef>
              <a:spcAft>
                <a:spcPts val="0"/>
              </a:spcAft>
              <a:buNone/>
            </a:pPr>
            <a:endParaRPr sz="2400" b="1" dirty="0">
              <a:solidFill>
                <a:srgbClr val="F2F2F2"/>
              </a:solidFill>
              <a:latin typeface="Lexend"/>
              <a:ea typeface="Lexend"/>
              <a:cs typeface="Lexend"/>
              <a:sym typeface="Lexend"/>
            </a:endParaRPr>
          </a:p>
          <a:p>
            <a:pPr marL="0" lvl="0" indent="0" algn="l" rtl="0">
              <a:spcBef>
                <a:spcPts val="0"/>
              </a:spcBef>
              <a:spcAft>
                <a:spcPts val="0"/>
              </a:spcAft>
              <a:buNone/>
            </a:pPr>
            <a:r>
              <a:rPr lang="en" sz="2700" b="1" dirty="0">
                <a:solidFill>
                  <a:srgbClr val="F2F2F2"/>
                </a:solidFill>
                <a:latin typeface="Lexend"/>
                <a:ea typeface="Lexend"/>
                <a:cs typeface="Lexend"/>
                <a:sym typeface="Lexend"/>
              </a:rPr>
              <a:t> </a:t>
            </a:r>
            <a:endParaRPr sz="2700" b="1" dirty="0">
              <a:solidFill>
                <a:srgbClr val="F2F2F2"/>
              </a:solidFill>
              <a:latin typeface="Lexend"/>
              <a:ea typeface="Lexend"/>
              <a:cs typeface="Lexend"/>
              <a:sym typeface="Lexend"/>
            </a:endParaRPr>
          </a:p>
          <a:p>
            <a:pPr marL="0" lvl="0" indent="0" algn="l" rtl="0">
              <a:spcBef>
                <a:spcPts val="0"/>
              </a:spcBef>
              <a:spcAft>
                <a:spcPts val="0"/>
              </a:spcAft>
              <a:buNone/>
            </a:pPr>
            <a:r>
              <a:rPr lang="en" sz="2900" b="1" dirty="0">
                <a:solidFill>
                  <a:srgbClr val="F2F2F2"/>
                </a:solidFill>
                <a:latin typeface="Amatic SC"/>
                <a:ea typeface="Amatic SC"/>
                <a:cs typeface="Amatic SC"/>
                <a:sym typeface="Amatic SC"/>
              </a:rPr>
              <a:t>Transformative Meeting Summarization using Prompt Engineering with Retrieval Augmented Generation (RAG) Technique Based on Natural Language Processing </a:t>
            </a:r>
            <a:endParaRPr sz="2900" b="1" dirty="0">
              <a:solidFill>
                <a:srgbClr val="F2F2F2"/>
              </a:solidFill>
              <a:latin typeface="Amatic SC"/>
              <a:ea typeface="Amatic SC"/>
              <a:cs typeface="Amatic SC"/>
              <a:sym typeface="Amatic SC"/>
            </a:endParaRPr>
          </a:p>
          <a:p>
            <a:pPr marL="0" marR="0" lvl="0" indent="0" algn="l" rtl="0">
              <a:lnSpc>
                <a:spcPct val="100000"/>
              </a:lnSpc>
              <a:spcBef>
                <a:spcPts val="0"/>
              </a:spcBef>
              <a:spcAft>
                <a:spcPts val="0"/>
              </a:spcAft>
              <a:buClr>
                <a:srgbClr val="000000"/>
              </a:buClr>
              <a:buSzPts val="2700"/>
              <a:buFont typeface="Arial"/>
              <a:buNone/>
            </a:pPr>
            <a:r>
              <a:rPr lang="en" sz="2800" b="1" dirty="0">
                <a:solidFill>
                  <a:srgbClr val="F2F2F2"/>
                </a:solidFill>
                <a:latin typeface="Lexend"/>
                <a:ea typeface="Lexend"/>
                <a:cs typeface="Lexend"/>
                <a:sym typeface="Lexend"/>
              </a:rPr>
              <a:t> </a:t>
            </a:r>
            <a:endParaRPr sz="2800" b="1" i="0" u="none" strike="noStrike" cap="none" dirty="0">
              <a:solidFill>
                <a:srgbClr val="F2F2F2"/>
              </a:solidFill>
              <a:latin typeface="Lexend"/>
              <a:ea typeface="Lexend"/>
              <a:cs typeface="Lexend"/>
              <a:sym typeface="Lexend"/>
            </a:endParaRPr>
          </a:p>
        </p:txBody>
      </p:sp>
      <p:sp>
        <p:nvSpPr>
          <p:cNvPr id="1239" name="Google Shape;1239;p1"/>
          <p:cNvSpPr txBox="1"/>
          <p:nvPr/>
        </p:nvSpPr>
        <p:spPr>
          <a:xfrm>
            <a:off x="1686903" y="-56029"/>
            <a:ext cx="2146500" cy="394200"/>
          </a:xfrm>
          <a:prstGeom prst="rect">
            <a:avLst/>
          </a:prstGeom>
          <a:noFill/>
          <a:ln>
            <a:noFill/>
          </a:ln>
        </p:spPr>
        <p:txBody>
          <a:bodyPr spcFirstLastPara="1" wrap="square" lIns="121900" tIns="121900" rIns="121900" bIns="121900" anchor="t" anchorCtr="0">
            <a:noAutofit/>
          </a:bodyPr>
          <a:lstStyle/>
          <a:p>
            <a:pPr marL="0" marR="0" lvl="0" indent="12700" algn="l" rtl="0">
              <a:lnSpc>
                <a:spcPct val="100000"/>
              </a:lnSpc>
              <a:spcBef>
                <a:spcPts val="0"/>
              </a:spcBef>
              <a:spcAft>
                <a:spcPts val="0"/>
              </a:spcAft>
              <a:buClr>
                <a:srgbClr val="1A5E8F"/>
              </a:buClr>
              <a:buSzPts val="1500"/>
              <a:buFont typeface="Arial"/>
              <a:buNone/>
            </a:pPr>
            <a:r>
              <a:rPr lang="en" sz="1900" i="0" u="none" strike="noStrike" cap="none" dirty="0">
                <a:solidFill>
                  <a:srgbClr val="B4A7D6"/>
                </a:solidFill>
                <a:latin typeface="Merriweather"/>
                <a:ea typeface="Merriweather"/>
                <a:cs typeface="Merriweather"/>
                <a:sym typeface="Merriweather"/>
              </a:rPr>
              <a:t>Senior Design</a:t>
            </a:r>
            <a:endParaRPr sz="1900" i="0" u="none" strike="noStrike" cap="none" dirty="0">
              <a:solidFill>
                <a:srgbClr val="B4A7D6"/>
              </a:solidFill>
              <a:latin typeface="Merriweather"/>
              <a:ea typeface="Merriweather"/>
              <a:cs typeface="Merriweather"/>
              <a:sym typeface="Merriweather"/>
            </a:endParaRPr>
          </a:p>
        </p:txBody>
      </p:sp>
      <p:sp>
        <p:nvSpPr>
          <p:cNvPr id="1240" name="Google Shape;1240;p1"/>
          <p:cNvSpPr/>
          <p:nvPr/>
        </p:nvSpPr>
        <p:spPr>
          <a:xfrm>
            <a:off x="797300" y="1842725"/>
            <a:ext cx="3459600" cy="3062700"/>
          </a:xfrm>
          <a:prstGeom prst="roundRect">
            <a:avLst>
              <a:gd name="adj" fmla="val 6461"/>
            </a:avLst>
          </a:prstGeom>
          <a:solidFill>
            <a:srgbClr val="0C0C0C">
              <a:alpha val="29020"/>
            </a:srgbClr>
          </a:solidFill>
          <a:ln w="38100" cap="flat" cmpd="sng">
            <a:solidFill>
              <a:srgbClr val="85D5E6">
                <a:alpha val="40000"/>
              </a:srgbClr>
            </a:solidFill>
            <a:prstDash val="solid"/>
            <a:miter lim="800000"/>
            <a:headEnd type="none" w="sm" len="sm"/>
            <a:tailEnd type="none" w="sm" len="sm"/>
          </a:ln>
          <a:effectLst>
            <a:outerShdw blurRad="57150" dist="19050" dir="6000000" algn="bl" rotWithShape="0">
              <a:srgbClr val="C9DAF8">
                <a:alpha val="43000"/>
              </a:srgbClr>
            </a:outerShdw>
          </a:effectLst>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 sz="2000" b="0" i="0" u="none" strike="noStrike" cap="none">
                <a:solidFill>
                  <a:srgbClr val="D9EAD3"/>
                </a:solidFill>
                <a:latin typeface="Bebas Neue"/>
                <a:ea typeface="Bebas Neue"/>
                <a:cs typeface="Bebas Neue"/>
                <a:sym typeface="Bebas Neue"/>
              </a:rPr>
              <a:t>                      </a:t>
            </a: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700"/>
              <a:buFont typeface="Arial"/>
              <a:buNone/>
            </a:pP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700"/>
              <a:buFont typeface="Arial"/>
              <a:buNone/>
            </a:pP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700"/>
              <a:buFont typeface="Arial"/>
              <a:buNone/>
            </a:pP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700"/>
              <a:buFont typeface="Arial"/>
              <a:buNone/>
            </a:pPr>
            <a:r>
              <a:rPr lang="en" sz="2000" b="0" i="0" u="none" strike="noStrike" cap="none">
                <a:solidFill>
                  <a:srgbClr val="D9EAD3"/>
                </a:solidFill>
                <a:latin typeface="Bebas Neue"/>
                <a:ea typeface="Bebas Neue"/>
                <a:cs typeface="Bebas Neue"/>
                <a:sym typeface="Bebas Neue"/>
              </a:rPr>
              <a:t>                       </a:t>
            </a: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700"/>
              <a:buFont typeface="Arial"/>
              <a:buNone/>
            </a:pPr>
            <a:r>
              <a:rPr lang="en" sz="2000" b="0" i="0" u="none" strike="noStrike" cap="none">
                <a:solidFill>
                  <a:srgbClr val="D9EAD3"/>
                </a:solidFill>
                <a:latin typeface="Bebas Neue"/>
                <a:ea typeface="Bebas Neue"/>
                <a:cs typeface="Bebas Neue"/>
                <a:sym typeface="Bebas Neue"/>
              </a:rPr>
              <a:t>                       </a:t>
            </a: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700"/>
              <a:buFont typeface="Arial"/>
              <a:buNone/>
            </a:pPr>
            <a:r>
              <a:rPr lang="en" sz="2000" b="0" i="0" u="none" strike="noStrike" cap="none">
                <a:solidFill>
                  <a:srgbClr val="D9EAD3"/>
                </a:solidFill>
                <a:latin typeface="Bebas Neue"/>
                <a:ea typeface="Bebas Neue"/>
                <a:cs typeface="Bebas Neue"/>
                <a:sym typeface="Bebas Neue"/>
              </a:rPr>
              <a:t>                     </a:t>
            </a:r>
            <a:endParaRPr sz="2000" b="0" i="0" u="none" strike="noStrike" cap="none">
              <a:solidFill>
                <a:srgbClr val="D9EAD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700"/>
              <a:buFont typeface="Arial"/>
              <a:buNone/>
            </a:pP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1A5E8F"/>
              </a:buClr>
              <a:buSzPts val="2400"/>
              <a:buFont typeface="Arial"/>
              <a:buNone/>
            </a:pPr>
            <a:endParaRPr sz="1700" b="0" i="0" u="none" strike="noStrike" cap="none">
              <a:solidFill>
                <a:srgbClr val="FFFFFF"/>
              </a:solidFill>
              <a:latin typeface="Calibri"/>
              <a:ea typeface="Calibri"/>
              <a:cs typeface="Calibri"/>
              <a:sym typeface="Calibri"/>
            </a:endParaRPr>
          </a:p>
        </p:txBody>
      </p:sp>
      <p:pic>
        <p:nvPicPr>
          <p:cNvPr id="1241" name="Google Shape;1241;p1"/>
          <p:cNvPicPr preferRelativeResize="0"/>
          <p:nvPr/>
        </p:nvPicPr>
        <p:blipFill rotWithShape="1">
          <a:blip r:embed="rId6">
            <a:alphaModFix/>
          </a:blip>
          <a:srcRect t="9393" b="13795"/>
          <a:stretch/>
        </p:blipFill>
        <p:spPr>
          <a:xfrm>
            <a:off x="1007290" y="2435853"/>
            <a:ext cx="526200" cy="527400"/>
          </a:xfrm>
          <a:prstGeom prst="ellipse">
            <a:avLst/>
          </a:prstGeom>
          <a:noFill/>
          <a:ln>
            <a:noFill/>
          </a:ln>
          <a:effectLst>
            <a:outerShdw blurRad="381000" dist="292100" dir="5400000" sx="-80000" sy="-18000" rotWithShape="0">
              <a:srgbClr val="000000">
                <a:alpha val="21180"/>
              </a:srgbClr>
            </a:outerShdw>
          </a:effectLst>
        </p:spPr>
      </p:pic>
      <p:pic>
        <p:nvPicPr>
          <p:cNvPr id="1242" name="Google Shape;1242;p1"/>
          <p:cNvPicPr preferRelativeResize="0"/>
          <p:nvPr/>
        </p:nvPicPr>
        <p:blipFill rotWithShape="1">
          <a:blip r:embed="rId7">
            <a:alphaModFix/>
          </a:blip>
          <a:srcRect t="1737" b="1737"/>
          <a:stretch/>
        </p:blipFill>
        <p:spPr>
          <a:xfrm>
            <a:off x="1007401" y="3023402"/>
            <a:ext cx="526024" cy="507750"/>
          </a:xfrm>
          <a:prstGeom prst="rect">
            <a:avLst/>
          </a:prstGeom>
          <a:noFill/>
          <a:ln>
            <a:noFill/>
          </a:ln>
        </p:spPr>
      </p:pic>
      <p:pic>
        <p:nvPicPr>
          <p:cNvPr id="1243" name="Google Shape;1243;p1"/>
          <p:cNvPicPr preferRelativeResize="0"/>
          <p:nvPr/>
        </p:nvPicPr>
        <p:blipFill rotWithShape="1">
          <a:blip r:embed="rId8">
            <a:alphaModFix/>
          </a:blip>
          <a:srcRect l="11121" t="8136" r="14490" b="39602"/>
          <a:stretch/>
        </p:blipFill>
        <p:spPr>
          <a:xfrm>
            <a:off x="1007277" y="3668339"/>
            <a:ext cx="526200" cy="498600"/>
          </a:xfrm>
          <a:prstGeom prst="ellipse">
            <a:avLst/>
          </a:prstGeom>
          <a:noFill/>
          <a:ln>
            <a:noFill/>
          </a:ln>
          <a:effectLst>
            <a:outerShdw blurRad="381000" dist="292100" dir="5400000" sx="-80000" sy="-18000" rotWithShape="0">
              <a:srgbClr val="000000">
                <a:alpha val="21180"/>
              </a:srgbClr>
            </a:outerShdw>
          </a:effectLst>
        </p:spPr>
      </p:pic>
      <p:sp>
        <p:nvSpPr>
          <p:cNvPr id="1244" name="Google Shape;1244;p1"/>
          <p:cNvSpPr/>
          <p:nvPr/>
        </p:nvSpPr>
        <p:spPr>
          <a:xfrm>
            <a:off x="1559795" y="2398496"/>
            <a:ext cx="2199000" cy="602100"/>
          </a:xfrm>
          <a:prstGeom prst="rect">
            <a:avLst/>
          </a:prstGeom>
          <a:noFill/>
          <a:ln>
            <a:noFill/>
          </a:ln>
          <a:effectLst>
            <a:outerShdw blurRad="57150" dist="38100" dir="5400000" algn="bl" rotWithShape="0">
              <a:srgbClr val="000000">
                <a:alpha val="4941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1A5E8F"/>
              </a:buClr>
              <a:buSzPts val="1500"/>
              <a:buFont typeface="Arial"/>
              <a:buNone/>
            </a:pPr>
            <a:r>
              <a:rPr lang="en" sz="1600" i="0" u="none" strike="noStrike" cap="none">
                <a:solidFill>
                  <a:srgbClr val="D9EAD3"/>
                </a:solidFill>
                <a:latin typeface="Share Tech"/>
                <a:ea typeface="Share Tech"/>
                <a:cs typeface="Share Tech"/>
                <a:sym typeface="Share Tech"/>
              </a:rPr>
              <a:t>Md Saiyem Raiyan </a:t>
            </a:r>
            <a:endParaRPr sz="1600" i="0" u="none" strike="noStrike" cap="none">
              <a:solidFill>
                <a:srgbClr val="D9EAD3"/>
              </a:solidFill>
              <a:latin typeface="Share Tech"/>
              <a:ea typeface="Share Tech"/>
              <a:cs typeface="Share Tech"/>
              <a:sym typeface="Share Tech"/>
            </a:endParaRPr>
          </a:p>
          <a:p>
            <a:pPr marL="0" marR="0" lvl="0" indent="0" algn="l" rtl="0">
              <a:lnSpc>
                <a:spcPct val="100000"/>
              </a:lnSpc>
              <a:spcBef>
                <a:spcPts val="0"/>
              </a:spcBef>
              <a:spcAft>
                <a:spcPts val="0"/>
              </a:spcAft>
              <a:buClr>
                <a:srgbClr val="1A5E8F"/>
              </a:buClr>
              <a:buSzPts val="1500"/>
              <a:buFont typeface="Arial"/>
              <a:buNone/>
            </a:pPr>
            <a:r>
              <a:rPr lang="en" sz="1500" i="0" u="none" strike="noStrike" cap="none">
                <a:solidFill>
                  <a:srgbClr val="D9EAD3"/>
                </a:solidFill>
                <a:latin typeface="Roboto Mono"/>
                <a:ea typeface="Roboto Mono"/>
                <a:cs typeface="Roboto Mono"/>
                <a:sym typeface="Roboto Mono"/>
              </a:rPr>
              <a:t>2012468042</a:t>
            </a:r>
            <a:endParaRPr sz="1500" i="0" u="none" strike="noStrike" cap="none">
              <a:solidFill>
                <a:srgbClr val="FFF2CC"/>
              </a:solidFill>
              <a:latin typeface="Roboto Mono"/>
              <a:ea typeface="Roboto Mono"/>
              <a:cs typeface="Roboto Mono"/>
              <a:sym typeface="Roboto Mono"/>
            </a:endParaRPr>
          </a:p>
        </p:txBody>
      </p:sp>
      <p:pic>
        <p:nvPicPr>
          <p:cNvPr id="1245" name="Google Shape;1245;p1"/>
          <p:cNvPicPr preferRelativeResize="0"/>
          <p:nvPr/>
        </p:nvPicPr>
        <p:blipFill rotWithShape="1">
          <a:blip r:embed="rId9">
            <a:alphaModFix/>
          </a:blip>
          <a:srcRect t="797" b="797"/>
          <a:stretch/>
        </p:blipFill>
        <p:spPr>
          <a:xfrm>
            <a:off x="1007282" y="4299043"/>
            <a:ext cx="526200" cy="517800"/>
          </a:xfrm>
          <a:prstGeom prst="ellipse">
            <a:avLst/>
          </a:prstGeom>
          <a:noFill/>
          <a:ln>
            <a:noFill/>
          </a:ln>
          <a:effectLst>
            <a:outerShdw blurRad="381000" dist="292100" dir="5400000" sx="-80000" sy="-18000" rotWithShape="0">
              <a:srgbClr val="000000">
                <a:alpha val="21180"/>
              </a:srgbClr>
            </a:outerShdw>
          </a:effectLst>
        </p:spPr>
      </p:pic>
      <p:sp>
        <p:nvSpPr>
          <p:cNvPr id="1246" name="Google Shape;1246;p1"/>
          <p:cNvSpPr txBox="1"/>
          <p:nvPr/>
        </p:nvSpPr>
        <p:spPr>
          <a:xfrm>
            <a:off x="1533418" y="1770422"/>
            <a:ext cx="2146500" cy="677100"/>
          </a:xfrm>
          <a:prstGeom prst="rect">
            <a:avLst/>
          </a:prstGeom>
          <a:noFill/>
          <a:ln>
            <a:noFill/>
          </a:ln>
          <a:effectLst>
            <a:outerShdw blurRad="57150" dist="28575" dir="5400000" algn="bl" rotWithShape="0">
              <a:srgbClr val="000000">
                <a:alpha val="49410"/>
              </a:srgbClr>
            </a:outerShdw>
          </a:effectLst>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 sz="2800" b="1" i="0" u="none" strike="noStrike" cap="none">
                <a:solidFill>
                  <a:srgbClr val="B6D7A8"/>
                </a:solidFill>
                <a:latin typeface="Caveat"/>
                <a:ea typeface="Caveat"/>
                <a:cs typeface="Caveat"/>
                <a:sym typeface="Caveat"/>
              </a:rPr>
              <a:t>Group Members</a:t>
            </a:r>
            <a:endParaRPr sz="1600" b="1" i="0" u="none" strike="noStrike" cap="none">
              <a:solidFill>
                <a:srgbClr val="B6D7A8"/>
              </a:solidFill>
              <a:latin typeface="Caveat"/>
              <a:ea typeface="Caveat"/>
              <a:cs typeface="Caveat"/>
              <a:sym typeface="Caveat"/>
            </a:endParaRPr>
          </a:p>
        </p:txBody>
      </p:sp>
      <p:sp>
        <p:nvSpPr>
          <p:cNvPr id="1247" name="Google Shape;1247;p1"/>
          <p:cNvSpPr/>
          <p:nvPr/>
        </p:nvSpPr>
        <p:spPr>
          <a:xfrm>
            <a:off x="1559789" y="4256909"/>
            <a:ext cx="2146500" cy="602100"/>
          </a:xfrm>
          <a:prstGeom prst="rect">
            <a:avLst/>
          </a:prstGeom>
          <a:noFill/>
          <a:ln>
            <a:noFill/>
          </a:ln>
          <a:effectLst>
            <a:outerShdw blurRad="57150" dist="28575" dir="5400000" algn="bl" rotWithShape="0">
              <a:srgbClr val="000000">
                <a:alpha val="4941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600" i="0" u="none" strike="noStrike" cap="none">
                <a:solidFill>
                  <a:srgbClr val="D9EAD3"/>
                </a:solidFill>
                <a:latin typeface="Share Tech"/>
                <a:ea typeface="Share Tech"/>
                <a:cs typeface="Share Tech"/>
                <a:sym typeface="Share Tech"/>
              </a:rPr>
              <a:t>Samia Sultana</a:t>
            </a:r>
            <a:endParaRPr sz="1600" i="0" u="none" strike="noStrike" cap="none">
              <a:solidFill>
                <a:srgbClr val="D9EAD3"/>
              </a:solidFill>
              <a:latin typeface="Share Tech"/>
              <a:ea typeface="Share Tech"/>
              <a:cs typeface="Share Tech"/>
              <a:sym typeface="Share Tech"/>
            </a:endParaRPr>
          </a:p>
          <a:p>
            <a:pPr marL="0" marR="0" lvl="0" indent="0" algn="l" rtl="0">
              <a:lnSpc>
                <a:spcPct val="100000"/>
              </a:lnSpc>
              <a:spcBef>
                <a:spcPts val="0"/>
              </a:spcBef>
              <a:spcAft>
                <a:spcPts val="0"/>
              </a:spcAft>
              <a:buClr>
                <a:srgbClr val="000000"/>
              </a:buClr>
              <a:buSzPts val="1500"/>
              <a:buFont typeface="Arial"/>
              <a:buNone/>
            </a:pPr>
            <a:r>
              <a:rPr lang="en" sz="1500" i="0" u="none" strike="noStrike" cap="none">
                <a:solidFill>
                  <a:srgbClr val="D9EAD3"/>
                </a:solidFill>
                <a:latin typeface="Roboto Mono"/>
                <a:ea typeface="Roboto Mono"/>
                <a:cs typeface="Roboto Mono"/>
                <a:sym typeface="Roboto Mono"/>
              </a:rPr>
              <a:t>2014048042</a:t>
            </a:r>
            <a:endParaRPr sz="1500">
              <a:solidFill>
                <a:srgbClr val="D9EAD3"/>
              </a:solidFill>
              <a:latin typeface="Roboto Mono"/>
              <a:ea typeface="Roboto Mono"/>
              <a:cs typeface="Roboto Mono"/>
              <a:sym typeface="Roboto Mono"/>
            </a:endParaRPr>
          </a:p>
        </p:txBody>
      </p:sp>
      <p:sp>
        <p:nvSpPr>
          <p:cNvPr id="1248" name="Google Shape;1248;p1"/>
          <p:cNvSpPr txBox="1"/>
          <p:nvPr/>
        </p:nvSpPr>
        <p:spPr>
          <a:xfrm>
            <a:off x="1392250" y="3468050"/>
            <a:ext cx="2481600" cy="8310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2300">
                <a:solidFill>
                  <a:srgbClr val="FCE5CD"/>
                </a:solidFill>
                <a:latin typeface="Montserrat Medium"/>
                <a:ea typeface="Montserrat Medium"/>
                <a:cs typeface="Montserrat Medium"/>
                <a:sym typeface="Montserrat Medium"/>
              </a:rPr>
              <a:t>  </a:t>
            </a:r>
            <a:r>
              <a:rPr lang="en" sz="1600">
                <a:solidFill>
                  <a:srgbClr val="D9EAD3"/>
                </a:solidFill>
                <a:latin typeface="Share Tech"/>
                <a:ea typeface="Share Tech"/>
                <a:cs typeface="Share Tech"/>
                <a:sym typeface="Share Tech"/>
              </a:rPr>
              <a:t>Zobaer Ahammod Zamil</a:t>
            </a:r>
            <a:endParaRPr sz="1600">
              <a:solidFill>
                <a:srgbClr val="D9EAD3"/>
              </a:solidFill>
              <a:latin typeface="Share Tech"/>
              <a:ea typeface="Share Tech"/>
              <a:cs typeface="Share Tech"/>
              <a:sym typeface="Share Tech"/>
            </a:endParaRPr>
          </a:p>
          <a:p>
            <a:pPr marL="0" lvl="0" indent="0" algn="l" rtl="0">
              <a:spcBef>
                <a:spcPts val="0"/>
              </a:spcBef>
              <a:spcAft>
                <a:spcPts val="0"/>
              </a:spcAft>
              <a:buNone/>
            </a:pPr>
            <a:r>
              <a:rPr lang="en" sz="1500">
                <a:solidFill>
                  <a:srgbClr val="D9EAD3"/>
                </a:solidFill>
                <a:latin typeface="Share Tech"/>
                <a:ea typeface="Share Tech"/>
                <a:cs typeface="Share Tech"/>
                <a:sym typeface="Share Tech"/>
              </a:rPr>
              <a:t>   </a:t>
            </a:r>
            <a:r>
              <a:rPr lang="en" sz="1500">
                <a:solidFill>
                  <a:srgbClr val="D9EAD3"/>
                </a:solidFill>
                <a:latin typeface="Roboto Mono"/>
                <a:ea typeface="Roboto Mono"/>
                <a:cs typeface="Roboto Mono"/>
                <a:sym typeface="Roboto Mono"/>
              </a:rPr>
              <a:t>2021796042</a:t>
            </a:r>
            <a:endParaRPr sz="1500">
              <a:latin typeface="Roboto Mono"/>
              <a:ea typeface="Roboto Mono"/>
              <a:cs typeface="Roboto Mono"/>
              <a:sym typeface="Roboto Mono"/>
            </a:endParaRPr>
          </a:p>
        </p:txBody>
      </p:sp>
      <p:sp>
        <p:nvSpPr>
          <p:cNvPr id="1249" name="Google Shape;1249;p1"/>
          <p:cNvSpPr/>
          <p:nvPr/>
        </p:nvSpPr>
        <p:spPr>
          <a:xfrm>
            <a:off x="1559800" y="3018375"/>
            <a:ext cx="2619600" cy="517800"/>
          </a:xfrm>
          <a:prstGeom prst="rect">
            <a:avLst/>
          </a:prstGeom>
          <a:noFill/>
          <a:ln>
            <a:noFill/>
          </a:ln>
          <a:effectLst>
            <a:outerShdw blurRad="57150" dist="28575" dir="5400000" algn="bl" rotWithShape="0">
              <a:srgbClr val="000000">
                <a:alpha val="4941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600">
                <a:solidFill>
                  <a:srgbClr val="D9EAD3"/>
                </a:solidFill>
                <a:latin typeface="Share Tech"/>
                <a:ea typeface="Share Tech"/>
                <a:cs typeface="Share Tech"/>
                <a:sym typeface="Share Tech"/>
              </a:rPr>
              <a:t>Sheikh Mohammed Wali Ullah </a:t>
            </a:r>
            <a:r>
              <a:rPr lang="en" sz="1600">
                <a:solidFill>
                  <a:srgbClr val="D9EAD3"/>
                </a:solidFill>
                <a:latin typeface="Roboto Mono"/>
                <a:ea typeface="Roboto Mono"/>
                <a:cs typeface="Roboto Mono"/>
                <a:sym typeface="Roboto Mono"/>
              </a:rPr>
              <a:t>2021186042</a:t>
            </a:r>
            <a:endParaRPr sz="1600">
              <a:solidFill>
                <a:srgbClr val="D9EAD3"/>
              </a:solidFill>
              <a:latin typeface="Roboto Mono"/>
              <a:ea typeface="Roboto Mono"/>
              <a:cs typeface="Roboto Mono"/>
              <a:sym typeface="Roboto Mono"/>
            </a:endParaRPr>
          </a:p>
        </p:txBody>
      </p:sp>
      <p:pic>
        <p:nvPicPr>
          <p:cNvPr id="1250" name="Google Shape;1250;p1"/>
          <p:cNvPicPr preferRelativeResize="0"/>
          <p:nvPr/>
        </p:nvPicPr>
        <p:blipFill rotWithShape="1">
          <a:blip r:embed="rId10">
            <a:alphaModFix/>
          </a:blip>
          <a:srcRect l="24331" t="5721" r="23342" b="4591"/>
          <a:stretch/>
        </p:blipFill>
        <p:spPr>
          <a:xfrm rot="2268292">
            <a:off x="611888" y="1542342"/>
            <a:ext cx="774054" cy="746267"/>
          </a:xfrm>
          <a:prstGeom prst="rect">
            <a:avLst/>
          </a:prstGeom>
          <a:noFill/>
          <a:ln>
            <a:noFill/>
          </a:ln>
        </p:spPr>
      </p:pic>
      <p:pic>
        <p:nvPicPr>
          <p:cNvPr id="1251" name="Google Shape;1251;p1"/>
          <p:cNvPicPr preferRelativeResize="0"/>
          <p:nvPr/>
        </p:nvPicPr>
        <p:blipFill rotWithShape="1">
          <a:blip r:embed="rId10">
            <a:alphaModFix/>
          </a:blip>
          <a:srcRect l="24331" t="5721" r="23342" b="4591"/>
          <a:stretch/>
        </p:blipFill>
        <p:spPr>
          <a:xfrm rot="2268292">
            <a:off x="3783713" y="4325867"/>
            <a:ext cx="774054" cy="746267"/>
          </a:xfrm>
          <a:prstGeom prst="rect">
            <a:avLst/>
          </a:prstGeom>
          <a:noFill/>
          <a:ln>
            <a:noFill/>
          </a:ln>
        </p:spPr>
      </p:pic>
      <p:sp>
        <p:nvSpPr>
          <p:cNvPr id="2" name="Rectangle 1">
            <a:extLst>
              <a:ext uri="{FF2B5EF4-FFF2-40B4-BE49-F238E27FC236}">
                <a16:creationId xmlns:a16="http://schemas.microsoft.com/office/drawing/2014/main" id="{41E8E28E-115A-4357-9BB8-F08199E4840D}"/>
              </a:ext>
            </a:extLst>
          </p:cNvPr>
          <p:cNvSpPr/>
          <p:nvPr/>
        </p:nvSpPr>
        <p:spPr>
          <a:xfrm>
            <a:off x="0" y="227498"/>
            <a:ext cx="3602268" cy="584775"/>
          </a:xfrm>
          <a:prstGeom prst="rect">
            <a:avLst/>
          </a:prstGeom>
          <a:noFill/>
        </p:spPr>
        <p:txBody>
          <a:bodyPr wrap="none" lIns="91440" tIns="45720" rIns="91440" bIns="45720">
            <a:spAutoFit/>
            <a:scene3d>
              <a:camera prst="perspectiveRelaxedModerately"/>
              <a:lightRig rig="threePt" dir="t"/>
            </a:scene3d>
            <a:sp3d extrusionH="57150">
              <a:bevelT w="57150" h="38100" prst="hardEdge"/>
            </a:sp3d>
          </a:bodyPr>
          <a:lstStyle/>
          <a:p>
            <a:pPr algn="ctr"/>
            <a:r>
              <a:rPr lang="en"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latin typeface="Lexend"/>
                <a:ea typeface="Lexend"/>
                <a:cs typeface="Lexend"/>
                <a:sym typeface="Lexend"/>
              </a:rPr>
              <a:t>SummaryScribe</a:t>
            </a:r>
            <a:endPar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g2ddcb85fb81_0_1302"/>
          <p:cNvSpPr txBox="1">
            <a:spLocks noGrp="1"/>
          </p:cNvSpPr>
          <p:nvPr>
            <p:ph type="title"/>
          </p:nvPr>
        </p:nvSpPr>
        <p:spPr>
          <a:xfrm>
            <a:off x="3271484" y="-77384"/>
            <a:ext cx="2400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2600" dirty="0">
                <a:solidFill>
                  <a:srgbClr val="FFF2CC"/>
                </a:solidFill>
              </a:rPr>
              <a:t>Results</a:t>
            </a:r>
            <a:endParaRPr sz="2600" dirty="0">
              <a:solidFill>
                <a:srgbClr val="FFF2CC"/>
              </a:solidFill>
            </a:endParaRPr>
          </a:p>
        </p:txBody>
      </p:sp>
      <p:pic>
        <p:nvPicPr>
          <p:cNvPr id="1956" name="Google Shape;1956;g2ddcb85fb81_0_1302"/>
          <p:cNvPicPr preferRelativeResize="0"/>
          <p:nvPr/>
        </p:nvPicPr>
        <p:blipFill rotWithShape="1">
          <a:blip r:embed="rId3">
            <a:alphaModFix/>
          </a:blip>
          <a:srcRect l="24331" t="5721" r="23342" b="4591"/>
          <a:stretch/>
        </p:blipFill>
        <p:spPr>
          <a:xfrm rot="2268302">
            <a:off x="-15829" y="2308501"/>
            <a:ext cx="724650" cy="748339"/>
          </a:xfrm>
          <a:prstGeom prst="rect">
            <a:avLst/>
          </a:prstGeom>
          <a:noFill/>
          <a:ln>
            <a:noFill/>
          </a:ln>
        </p:spPr>
      </p:pic>
      <p:cxnSp>
        <p:nvCxnSpPr>
          <p:cNvPr id="1957" name="Google Shape;1957;g2ddcb85fb81_0_1302"/>
          <p:cNvCxnSpPr>
            <a:cxnSpLocks/>
          </p:cNvCxnSpPr>
          <p:nvPr/>
        </p:nvCxnSpPr>
        <p:spPr>
          <a:xfrm>
            <a:off x="4350054" y="415193"/>
            <a:ext cx="1459076" cy="0"/>
          </a:xfrm>
          <a:prstGeom prst="straightConnector1">
            <a:avLst/>
          </a:prstGeom>
          <a:noFill/>
          <a:ln w="38100" cap="flat" cmpd="sng">
            <a:solidFill>
              <a:schemeClr val="dk2"/>
            </a:solidFill>
            <a:prstDash val="solid"/>
            <a:round/>
            <a:headEnd type="none" w="med" len="med"/>
            <a:tailEnd type="diamond" w="med" len="med"/>
          </a:ln>
        </p:spPr>
      </p:cxnSp>
      <p:graphicFrame>
        <p:nvGraphicFramePr>
          <p:cNvPr id="1959" name="Google Shape;1959;g2ddcb85fb81_0_1302"/>
          <p:cNvGraphicFramePr/>
          <p:nvPr>
            <p:extLst>
              <p:ext uri="{D42A27DB-BD31-4B8C-83A1-F6EECF244321}">
                <p14:modId xmlns:p14="http://schemas.microsoft.com/office/powerpoint/2010/main" val="4075841722"/>
              </p:ext>
            </p:extLst>
          </p:nvPr>
        </p:nvGraphicFramePr>
        <p:xfrm>
          <a:off x="134471" y="2430172"/>
          <a:ext cx="8963480" cy="2732946"/>
        </p:xfrm>
        <a:graphic>
          <a:graphicData uri="http://schemas.openxmlformats.org/drawingml/2006/table">
            <a:tbl>
              <a:tblPr>
                <a:noFill/>
                <a:tableStyleId>{61951997-71A1-435F-B98F-01DBF26405EF}</a:tableStyleId>
              </a:tblPr>
              <a:tblGrid>
                <a:gridCol w="1103083">
                  <a:extLst>
                    <a:ext uri="{9D8B030D-6E8A-4147-A177-3AD203B41FA5}">
                      <a16:colId xmlns:a16="http://schemas.microsoft.com/office/drawing/2014/main" val="20000"/>
                    </a:ext>
                  </a:extLst>
                </a:gridCol>
                <a:gridCol w="1857060">
                  <a:extLst>
                    <a:ext uri="{9D8B030D-6E8A-4147-A177-3AD203B41FA5}">
                      <a16:colId xmlns:a16="http://schemas.microsoft.com/office/drawing/2014/main" val="20001"/>
                    </a:ext>
                  </a:extLst>
                </a:gridCol>
                <a:gridCol w="2585768">
                  <a:extLst>
                    <a:ext uri="{9D8B030D-6E8A-4147-A177-3AD203B41FA5}">
                      <a16:colId xmlns:a16="http://schemas.microsoft.com/office/drawing/2014/main" val="20002"/>
                    </a:ext>
                  </a:extLst>
                </a:gridCol>
                <a:gridCol w="3417569">
                  <a:extLst>
                    <a:ext uri="{9D8B030D-6E8A-4147-A177-3AD203B41FA5}">
                      <a16:colId xmlns:a16="http://schemas.microsoft.com/office/drawing/2014/main" val="4085736783"/>
                    </a:ext>
                  </a:extLst>
                </a:gridCol>
              </a:tblGrid>
              <a:tr h="329527">
                <a:tc>
                  <a:txBody>
                    <a:bodyPr/>
                    <a:lstStyle/>
                    <a:p>
                      <a:pPr marL="0" lvl="0" indent="0" algn="l" rtl="0">
                        <a:spcBef>
                          <a:spcPts val="0"/>
                        </a:spcBef>
                        <a:spcAft>
                          <a:spcPts val="0"/>
                        </a:spcAft>
                        <a:buNone/>
                      </a:pPr>
                      <a:endParaRPr sz="800"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rgbClr val="FFF2CC"/>
                          </a:solidFill>
                          <a:latin typeface="Audiowide"/>
                          <a:ea typeface="Audiowide"/>
                          <a:cs typeface="Audiowide"/>
                          <a:sym typeface="Audiowide"/>
                        </a:rPr>
                        <a:t>BLEU Score</a:t>
                      </a:r>
                      <a:endParaRPr sz="1400" dirty="0">
                        <a:solidFill>
                          <a:srgbClr val="FFF2CC"/>
                        </a:solidFill>
                        <a:latin typeface="Audiowide"/>
                        <a:ea typeface="Audiowide"/>
                        <a:cs typeface="Audiowide"/>
                        <a:sym typeface="Audiowide"/>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rgbClr val="FFF2CC"/>
                          </a:solidFill>
                          <a:latin typeface="Audiowide"/>
                          <a:ea typeface="Audiowide"/>
                          <a:cs typeface="Audiowide"/>
                          <a:sym typeface="Audiowide"/>
                        </a:rPr>
                        <a:t>ROUGE Score</a:t>
                      </a:r>
                      <a:endParaRPr sz="1400" dirty="0">
                        <a:solidFill>
                          <a:srgbClr val="FFF2CC"/>
                        </a:solidFill>
                        <a:latin typeface="Audiowide"/>
                        <a:ea typeface="Audiowide"/>
                        <a:cs typeface="Audiowide"/>
                        <a:sym typeface="Audiowide"/>
                      </a:endParaRPr>
                    </a:p>
                  </a:txBody>
                  <a:tcPr marL="91425" marR="91425" marT="91425" marB="91425">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rgbClr val="FFF2CC"/>
                          </a:solidFill>
                          <a:latin typeface="Audiowide"/>
                          <a:ea typeface="Audiowide"/>
                          <a:cs typeface="Audiowide"/>
                          <a:sym typeface="Audiowide"/>
                        </a:rPr>
                        <a:t>Comparison</a:t>
                      </a:r>
                    </a:p>
                  </a:txBody>
                  <a:tcPr marL="91425" marR="91425" marT="91425" marB="91425">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168368">
                <a:tc>
                  <a:txBody>
                    <a:bodyPr/>
                    <a:lstStyle/>
                    <a:p>
                      <a:pPr marL="0" lvl="0" indent="0" algn="ctr" rtl="0">
                        <a:spcBef>
                          <a:spcPts val="0"/>
                        </a:spcBef>
                        <a:spcAft>
                          <a:spcPts val="0"/>
                        </a:spcAft>
                        <a:buNone/>
                      </a:pPr>
                      <a:endParaRPr lang="en" sz="900" dirty="0">
                        <a:solidFill>
                          <a:schemeClr val="dk1"/>
                        </a:solidFill>
                        <a:latin typeface="Audiowide"/>
                        <a:sym typeface="Audiowide"/>
                      </a:endParaRPr>
                    </a:p>
                    <a:p>
                      <a:pPr marL="0" lvl="0" indent="0" algn="ctr" rtl="0">
                        <a:spcBef>
                          <a:spcPts val="0"/>
                        </a:spcBef>
                        <a:spcAft>
                          <a:spcPts val="0"/>
                        </a:spcAft>
                        <a:buNone/>
                      </a:pPr>
                      <a:endParaRPr lang="en" sz="900" dirty="0">
                        <a:solidFill>
                          <a:schemeClr val="dk1"/>
                        </a:solidFill>
                        <a:latin typeface="Audiowide"/>
                        <a:sym typeface="Audiowide"/>
                      </a:endParaRPr>
                    </a:p>
                    <a:p>
                      <a:pPr marL="0" lvl="0" indent="0" algn="ctr" rtl="0">
                        <a:spcBef>
                          <a:spcPts val="0"/>
                        </a:spcBef>
                        <a:spcAft>
                          <a:spcPts val="0"/>
                        </a:spcAft>
                        <a:buNone/>
                      </a:pPr>
                      <a:endParaRPr lang="en" sz="900" dirty="0">
                        <a:solidFill>
                          <a:schemeClr val="dk1"/>
                        </a:solidFill>
                        <a:latin typeface="Audiowide"/>
                        <a:sym typeface="Audiowide"/>
                      </a:endParaRPr>
                    </a:p>
                    <a:p>
                      <a:pPr marL="0" lvl="0" indent="0" algn="ctr" rtl="0">
                        <a:spcBef>
                          <a:spcPts val="0"/>
                        </a:spcBef>
                        <a:spcAft>
                          <a:spcPts val="0"/>
                        </a:spcAft>
                        <a:buNone/>
                      </a:pPr>
                      <a:r>
                        <a:rPr lang="en" sz="900" dirty="0">
                          <a:solidFill>
                            <a:schemeClr val="dk1"/>
                          </a:solidFill>
                          <a:latin typeface="Audiowide"/>
                          <a:sym typeface="Audiowide"/>
                        </a:rPr>
                        <a:t>Zero Shot</a:t>
                      </a:r>
                      <a:endParaRPr sz="900" dirty="0">
                        <a:solidFill>
                          <a:schemeClr val="dk1"/>
                        </a:solidFill>
                        <a:latin typeface="Audiowide"/>
                        <a:sym typeface="Audiowide"/>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lang="en" sz="1050" dirty="0">
                        <a:solidFill>
                          <a:schemeClr val="accent1">
                            <a:lumMod val="60000"/>
                            <a:lumOff val="40000"/>
                          </a:schemeClr>
                        </a:solidFill>
                        <a:latin typeface="Courier New"/>
                        <a:ea typeface="Courier New"/>
                        <a:cs typeface="Courier New"/>
                        <a:sym typeface="Courier New"/>
                      </a:endParaRPr>
                    </a:p>
                    <a:p>
                      <a:pPr marL="0" lvl="0" indent="0" algn="ctr" rtl="0">
                        <a:spcBef>
                          <a:spcPts val="0"/>
                        </a:spcBef>
                        <a:spcAft>
                          <a:spcPts val="0"/>
                        </a:spcAft>
                        <a:buNone/>
                      </a:pPr>
                      <a:endParaRPr lang="en" sz="1050" dirty="0">
                        <a:solidFill>
                          <a:schemeClr val="accent1">
                            <a:lumMod val="60000"/>
                            <a:lumOff val="40000"/>
                          </a:schemeClr>
                        </a:solidFill>
                        <a:latin typeface="Courier New"/>
                        <a:ea typeface="Courier New"/>
                        <a:cs typeface="Courier New"/>
                        <a:sym typeface="Courier New"/>
                      </a:endParaRPr>
                    </a:p>
                    <a:p>
                      <a:pPr marL="0" lvl="0" indent="0" algn="ctr" rtl="0">
                        <a:spcBef>
                          <a:spcPts val="0"/>
                        </a:spcBef>
                        <a:spcAft>
                          <a:spcPts val="0"/>
                        </a:spcAft>
                        <a:buNone/>
                      </a:pPr>
                      <a:r>
                        <a:rPr lang="en" sz="1050" dirty="0">
                          <a:solidFill>
                            <a:schemeClr val="accent1">
                              <a:lumMod val="60000"/>
                              <a:lumOff val="40000"/>
                            </a:schemeClr>
                          </a:solidFill>
                          <a:latin typeface="Courier New"/>
                          <a:ea typeface="Courier New"/>
                          <a:cs typeface="Courier New"/>
                          <a:sym typeface="Courier New"/>
                        </a:rPr>
                        <a:t>Average Bleu Score:</a:t>
                      </a:r>
                    </a:p>
                    <a:p>
                      <a:pPr marL="0" lvl="0" indent="0" algn="ctr" rtl="0">
                        <a:spcBef>
                          <a:spcPts val="0"/>
                        </a:spcBef>
                        <a:spcAft>
                          <a:spcPts val="0"/>
                        </a:spcAft>
                        <a:buNone/>
                      </a:pPr>
                      <a:r>
                        <a:rPr lang="en" sz="1050" dirty="0">
                          <a:solidFill>
                            <a:schemeClr val="accent1">
                              <a:lumMod val="60000"/>
                              <a:lumOff val="40000"/>
                            </a:schemeClr>
                          </a:solidFill>
                          <a:latin typeface="Courier New"/>
                          <a:ea typeface="Courier New"/>
                          <a:cs typeface="Courier New"/>
                          <a:sym typeface="Courier New"/>
                        </a:rPr>
                        <a:t>0.05839642613318564</a:t>
                      </a: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rgbClr val="E9E97F"/>
                          </a:solidFill>
                          <a:latin typeface="Courier New" panose="02070309020205020404" pitchFamily="49" charset="0"/>
                          <a:cs typeface="Courier New" panose="02070309020205020404" pitchFamily="49" charset="0"/>
                        </a:rPr>
                        <a:t>Average ROUGE Scores:</a:t>
                      </a:r>
                    </a:p>
                    <a:p>
                      <a:pPr marL="0" lvl="0" indent="0" algn="ctr" rtl="0">
                        <a:spcBef>
                          <a:spcPts val="0"/>
                        </a:spcBef>
                        <a:spcAft>
                          <a:spcPts val="0"/>
                        </a:spcAft>
                        <a:buNone/>
                      </a:pPr>
                      <a:endParaRPr lang="en-US" sz="1100" dirty="0">
                        <a:solidFill>
                          <a:schemeClr val="accent1">
                            <a:lumMod val="60000"/>
                            <a:lumOff val="40000"/>
                          </a:schemeClr>
                        </a:solidFill>
                        <a:latin typeface="Courier New" panose="02070309020205020404" pitchFamily="49" charset="0"/>
                        <a:cs typeface="Courier New" panose="02070309020205020404" pitchFamily="49" charset="0"/>
                      </a:endParaRPr>
                    </a:p>
                    <a:p>
                      <a:pPr marL="0" lvl="0" indent="0" algn="ctr" rtl="0">
                        <a:spcBef>
                          <a:spcPts val="0"/>
                        </a:spcBef>
                        <a:spcAft>
                          <a:spcPts val="0"/>
                        </a:spcAft>
                        <a:buNone/>
                      </a:pPr>
                      <a:r>
                        <a:rPr lang="en-US" sz="1100" dirty="0">
                          <a:solidFill>
                            <a:schemeClr val="accent1">
                              <a:lumMod val="60000"/>
                              <a:lumOff val="40000"/>
                            </a:schemeClr>
                          </a:solidFill>
                          <a:latin typeface="Courier New" panose="02070309020205020404" pitchFamily="49" charset="0"/>
                          <a:cs typeface="Courier New" panose="02070309020205020404" pitchFamily="49" charset="0"/>
                        </a:rPr>
                        <a:t>rouge-1: 0.46706586348309376</a:t>
                      </a:r>
                    </a:p>
                    <a:p>
                      <a:pPr marL="0" lvl="0" indent="0" algn="ctr" rtl="0">
                        <a:spcBef>
                          <a:spcPts val="0"/>
                        </a:spcBef>
                        <a:spcAft>
                          <a:spcPts val="0"/>
                        </a:spcAft>
                        <a:buNone/>
                      </a:pPr>
                      <a:r>
                        <a:rPr lang="en-US" sz="1100" dirty="0">
                          <a:solidFill>
                            <a:schemeClr val="accent1">
                              <a:lumMod val="60000"/>
                              <a:lumOff val="40000"/>
                            </a:schemeClr>
                          </a:solidFill>
                          <a:latin typeface="Courier New" panose="02070309020205020404" pitchFamily="49" charset="0"/>
                          <a:cs typeface="Courier New" panose="02070309020205020404" pitchFamily="49" charset="0"/>
                        </a:rPr>
                        <a:t>rouge-2: 0.12499999538305183</a:t>
                      </a:r>
                    </a:p>
                    <a:p>
                      <a:pPr marL="0" lvl="0" indent="0" algn="ctr" rtl="0">
                        <a:spcBef>
                          <a:spcPts val="0"/>
                        </a:spcBef>
                        <a:spcAft>
                          <a:spcPts val="0"/>
                        </a:spcAft>
                        <a:buNone/>
                      </a:pPr>
                      <a:r>
                        <a:rPr lang="en-US" sz="1100" dirty="0">
                          <a:solidFill>
                            <a:schemeClr val="accent1">
                              <a:lumMod val="60000"/>
                              <a:lumOff val="40000"/>
                            </a:schemeClr>
                          </a:solidFill>
                          <a:latin typeface="Courier New" panose="02070309020205020404" pitchFamily="49" charset="0"/>
                          <a:cs typeface="Courier New" panose="02070309020205020404" pitchFamily="49" charset="0"/>
                        </a:rPr>
                        <a:t>rouge-l: 0.4071856239621356</a:t>
                      </a:r>
                    </a:p>
                  </a:txBody>
                  <a:tcPr marL="91425" marR="91425" marT="91425" marB="91425">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rowSpan="2">
                  <a:txBody>
                    <a:bodyPr/>
                    <a:lstStyle/>
                    <a:p>
                      <a:pPr marL="0" lvl="0" indent="0" algn="l" rtl="0">
                        <a:spcBef>
                          <a:spcPts val="0"/>
                        </a:spcBef>
                        <a:spcAft>
                          <a:spcPts val="0"/>
                        </a:spcAft>
                        <a:buNone/>
                      </a:pPr>
                      <a:r>
                        <a:rPr lang="en-US" dirty="0">
                          <a:solidFill>
                            <a:schemeClr val="tx2">
                              <a:lumMod val="20000"/>
                              <a:lumOff val="80000"/>
                            </a:schemeClr>
                          </a:solidFill>
                          <a:latin typeface="Stencil" panose="040409050D0802020404" pitchFamily="82" charset="0"/>
                          <a:ea typeface="Times New Roman"/>
                          <a:cs typeface="Times New Roman"/>
                          <a:sym typeface="Times New Roman"/>
                        </a:rPr>
                        <a:t>Grammarly:</a:t>
                      </a:r>
                    </a:p>
                    <a:p>
                      <a:pPr marL="0" lvl="0" indent="0" algn="l" rtl="0">
                        <a:spcBef>
                          <a:spcPts val="0"/>
                        </a:spcBef>
                        <a:spcAft>
                          <a:spcPts val="0"/>
                        </a:spcAft>
                        <a:buNone/>
                      </a:pPr>
                      <a:endParaRPr lang="en-US" dirty="0">
                        <a:solidFill>
                          <a:schemeClr val="tx2">
                            <a:lumMod val="20000"/>
                            <a:lumOff val="80000"/>
                          </a:schemeClr>
                        </a:solidFill>
                        <a:latin typeface="Times New Roman"/>
                        <a:ea typeface="Times New Roman"/>
                        <a:cs typeface="Times New Roman"/>
                        <a:sym typeface="Times New Roman"/>
                      </a:endParaRPr>
                    </a:p>
                    <a:p>
                      <a:pPr marL="0" lvl="0" indent="0" algn="l" rtl="0">
                        <a:spcBef>
                          <a:spcPts val="0"/>
                        </a:spcBef>
                        <a:spcAft>
                          <a:spcPts val="0"/>
                        </a:spcAft>
                        <a:buNone/>
                      </a:pPr>
                      <a:endParaRPr lang="en-US" dirty="0">
                        <a:solidFill>
                          <a:schemeClr val="accent1">
                            <a:lumMod val="60000"/>
                            <a:lumOff val="40000"/>
                          </a:schemeClr>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2">
                              <a:lumMod val="20000"/>
                              <a:lumOff val="80000"/>
                            </a:schemeClr>
                          </a:solidFill>
                          <a:latin typeface="Stencil" panose="040409050D0802020404" pitchFamily="82" charset="0"/>
                          <a:ea typeface="Times New Roman"/>
                          <a:cs typeface="Times New Roman"/>
                          <a:sym typeface="Times New Roman"/>
                        </a:rPr>
                        <a:t>Hemingway:</a:t>
                      </a:r>
                    </a:p>
                    <a:p>
                      <a:pPr marL="0" lvl="0" indent="0" algn="l" rtl="0">
                        <a:spcBef>
                          <a:spcPts val="0"/>
                        </a:spcBef>
                        <a:spcAft>
                          <a:spcPts val="0"/>
                        </a:spcAft>
                        <a:buNone/>
                      </a:pPr>
                      <a:endParaRPr lang="en-US" dirty="0">
                        <a:solidFill>
                          <a:schemeClr val="accent1">
                            <a:lumMod val="60000"/>
                            <a:lumOff val="40000"/>
                          </a:schemeClr>
                        </a:solidFill>
                      </a:endParaRPr>
                    </a:p>
                    <a:p>
                      <a:pPr marL="0" lvl="0" indent="0" algn="l" rtl="0">
                        <a:spcBef>
                          <a:spcPts val="0"/>
                        </a:spcBef>
                        <a:spcAft>
                          <a:spcPts val="0"/>
                        </a:spcAft>
                        <a:buNone/>
                      </a:pPr>
                      <a:endParaRPr lang="en-US" dirty="0">
                        <a:solidFill>
                          <a:schemeClr val="accent1">
                            <a:lumMod val="60000"/>
                            <a:lumOff val="40000"/>
                          </a:schemeClr>
                        </a:solidFill>
                      </a:endParaRPr>
                    </a:p>
                    <a:p>
                      <a:pPr marL="0" lvl="0" indent="0" algn="l" rtl="0">
                        <a:spcBef>
                          <a:spcPts val="0"/>
                        </a:spcBef>
                        <a:spcAft>
                          <a:spcPts val="0"/>
                        </a:spcAft>
                        <a:buNone/>
                      </a:pPr>
                      <a:r>
                        <a:rPr lang="en-US" dirty="0">
                          <a:solidFill>
                            <a:schemeClr val="tx2">
                              <a:lumMod val="20000"/>
                              <a:lumOff val="80000"/>
                            </a:schemeClr>
                          </a:solidFill>
                          <a:latin typeface="Stencil" panose="040409050D0802020404" pitchFamily="82" charset="0"/>
                          <a:cs typeface="Times New Roman"/>
                          <a:sym typeface="Times New Roman"/>
                        </a:rPr>
                        <a:t>Length: </a:t>
                      </a:r>
                      <a:endParaRPr dirty="0">
                        <a:solidFill>
                          <a:schemeClr val="accent1">
                            <a:lumMod val="60000"/>
                            <a:lumOff val="40000"/>
                          </a:schemeClr>
                        </a:solidFill>
                      </a:endParaRPr>
                    </a:p>
                  </a:txBody>
                  <a:tcPr marL="91425" marR="91425" marT="91425" marB="91425">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168368">
                <a:tc>
                  <a:txBody>
                    <a:bodyPr/>
                    <a:lstStyle/>
                    <a:p>
                      <a:pPr marL="0" lvl="0" indent="0" algn="ctr" rtl="0">
                        <a:spcBef>
                          <a:spcPts val="0"/>
                        </a:spcBef>
                        <a:spcAft>
                          <a:spcPts val="0"/>
                        </a:spcAft>
                        <a:buNone/>
                      </a:pPr>
                      <a:endParaRPr lang="en" sz="900" dirty="0">
                        <a:solidFill>
                          <a:schemeClr val="dk1"/>
                        </a:solidFill>
                        <a:latin typeface="Audiowide"/>
                        <a:ea typeface="Audiowide"/>
                        <a:cs typeface="Audiowide"/>
                        <a:sym typeface="Audiowide"/>
                      </a:endParaRPr>
                    </a:p>
                    <a:p>
                      <a:pPr marL="0" lvl="0" indent="0" algn="ctr" rtl="0">
                        <a:spcBef>
                          <a:spcPts val="0"/>
                        </a:spcBef>
                        <a:spcAft>
                          <a:spcPts val="0"/>
                        </a:spcAft>
                        <a:buNone/>
                      </a:pPr>
                      <a:endParaRPr lang="en" sz="900" dirty="0">
                        <a:solidFill>
                          <a:schemeClr val="dk1"/>
                        </a:solidFill>
                        <a:latin typeface="Audiowide"/>
                        <a:ea typeface="Audiowide"/>
                        <a:cs typeface="Audiowide"/>
                        <a:sym typeface="Audiowide"/>
                      </a:endParaRPr>
                    </a:p>
                    <a:p>
                      <a:pPr marL="0" lvl="0" indent="0" algn="ctr" rtl="0">
                        <a:spcBef>
                          <a:spcPts val="0"/>
                        </a:spcBef>
                        <a:spcAft>
                          <a:spcPts val="0"/>
                        </a:spcAft>
                        <a:buNone/>
                      </a:pPr>
                      <a:endParaRPr lang="en" sz="900" dirty="0">
                        <a:solidFill>
                          <a:schemeClr val="dk1"/>
                        </a:solidFill>
                        <a:latin typeface="Audiowide"/>
                        <a:ea typeface="Audiowide"/>
                        <a:cs typeface="Audiowide"/>
                        <a:sym typeface="Audiowide"/>
                      </a:endParaRPr>
                    </a:p>
                    <a:p>
                      <a:pPr marL="0" lvl="0" indent="0" algn="ctr" rtl="0">
                        <a:spcBef>
                          <a:spcPts val="0"/>
                        </a:spcBef>
                        <a:spcAft>
                          <a:spcPts val="0"/>
                        </a:spcAft>
                        <a:buNone/>
                      </a:pPr>
                      <a:r>
                        <a:rPr lang="en" sz="900" dirty="0">
                          <a:solidFill>
                            <a:schemeClr val="dk1"/>
                          </a:solidFill>
                          <a:latin typeface="Audiowide"/>
                          <a:ea typeface="Audiowide"/>
                          <a:cs typeface="Audiowide"/>
                          <a:sym typeface="Audiowide"/>
                        </a:rPr>
                        <a:t>Few Shot</a:t>
                      </a:r>
                    </a:p>
                    <a:p>
                      <a:pPr marL="0" lvl="0" indent="0" algn="ctr" rtl="0">
                        <a:spcBef>
                          <a:spcPts val="0"/>
                        </a:spcBef>
                        <a:spcAft>
                          <a:spcPts val="0"/>
                        </a:spcAft>
                        <a:buNone/>
                      </a:pPr>
                      <a:endParaRPr sz="900" dirty="0">
                        <a:solidFill>
                          <a:schemeClr val="dk1"/>
                        </a:solidFill>
                        <a:latin typeface="Audiowide"/>
                        <a:sym typeface="Audiowide"/>
                      </a:endParaRPr>
                    </a:p>
                  </a:txBody>
                  <a:tcPr marL="91425" marR="91425" marT="91425" marB="91425">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 sz="1050" dirty="0">
                        <a:solidFill>
                          <a:schemeClr val="accent1">
                            <a:lumMod val="60000"/>
                            <a:lumOff val="40000"/>
                          </a:schemeClr>
                        </a:solidFill>
                        <a:latin typeface="Courier New" panose="02070309020205020404" pitchFamily="49" charset="0"/>
                        <a:ea typeface="Courier New"/>
                        <a:cs typeface="Courier New" panose="02070309020205020404" pitchFamily="49" charset="0"/>
                        <a:sym typeface="Courier New"/>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 sz="1050" dirty="0">
                        <a:solidFill>
                          <a:schemeClr val="accent1">
                            <a:lumMod val="60000"/>
                            <a:lumOff val="40000"/>
                          </a:schemeClr>
                        </a:solidFill>
                        <a:latin typeface="Courier New" panose="02070309020205020404" pitchFamily="49" charset="0"/>
                        <a:ea typeface="Courier New"/>
                        <a:cs typeface="Courier New" panose="02070309020205020404" pitchFamily="49" charset="0"/>
                        <a:sym typeface="Courier New"/>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050" dirty="0">
                          <a:solidFill>
                            <a:schemeClr val="accent1">
                              <a:lumMod val="60000"/>
                              <a:lumOff val="40000"/>
                            </a:schemeClr>
                          </a:solidFill>
                          <a:latin typeface="Courier New" panose="02070309020205020404" pitchFamily="49" charset="0"/>
                          <a:ea typeface="Courier New"/>
                          <a:cs typeface="Courier New" panose="02070309020205020404" pitchFamily="49" charset="0"/>
                          <a:sym typeface="Courier New"/>
                        </a:rPr>
                        <a:t>Average Bleu Score:</a:t>
                      </a:r>
                    </a:p>
                    <a:p>
                      <a:pPr marL="0" lvl="0" indent="0" algn="ctr" rtl="0">
                        <a:spcBef>
                          <a:spcPts val="0"/>
                        </a:spcBef>
                        <a:spcAft>
                          <a:spcPts val="0"/>
                        </a:spcAft>
                        <a:buNone/>
                      </a:pPr>
                      <a:r>
                        <a:rPr lang="en-US" sz="1050" dirty="0">
                          <a:solidFill>
                            <a:schemeClr val="accent1">
                              <a:lumMod val="60000"/>
                              <a:lumOff val="40000"/>
                            </a:schemeClr>
                          </a:solidFill>
                          <a:latin typeface="Courier New" panose="02070309020205020404" pitchFamily="49" charset="0"/>
                          <a:cs typeface="Courier New" panose="02070309020205020404" pitchFamily="49" charset="0"/>
                        </a:rPr>
                        <a:t>0.06868253918426882</a:t>
                      </a:r>
                      <a:endParaRPr sz="1050" dirty="0">
                        <a:solidFill>
                          <a:schemeClr val="accent1">
                            <a:lumMod val="60000"/>
                            <a:lumOff val="40000"/>
                          </a:schemeClr>
                        </a:solidFill>
                        <a:latin typeface="Courier New" panose="02070309020205020404" pitchFamily="49" charset="0"/>
                        <a:cs typeface="Courier New" panose="02070309020205020404" pitchFamily="49" charset="0"/>
                      </a:endParaRPr>
                    </a:p>
                  </a:txBody>
                  <a:tcPr marL="91425" marR="91425" marT="91425" marB="91425">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rgbClr val="E9E97F"/>
                          </a:solidFill>
                          <a:latin typeface="Courier New" panose="02070309020205020404" pitchFamily="49" charset="0"/>
                          <a:cs typeface="Courier New" panose="02070309020205020404" pitchFamily="49" charset="0"/>
                        </a:rPr>
                        <a:t>Average ROUGE Scores:</a:t>
                      </a:r>
                    </a:p>
                    <a:p>
                      <a:pPr marL="0" lvl="0" indent="0" algn="ctr" rtl="0">
                        <a:spcBef>
                          <a:spcPts val="0"/>
                        </a:spcBef>
                        <a:spcAft>
                          <a:spcPts val="0"/>
                        </a:spcAft>
                        <a:buNone/>
                      </a:pPr>
                      <a:endParaRPr lang="en-US" sz="1100" dirty="0">
                        <a:solidFill>
                          <a:schemeClr val="accent1">
                            <a:lumMod val="60000"/>
                            <a:lumOff val="40000"/>
                          </a:schemeClr>
                        </a:solidFill>
                        <a:latin typeface="Courier New" panose="02070309020205020404" pitchFamily="49" charset="0"/>
                        <a:cs typeface="Courier New" panose="02070309020205020404" pitchFamily="49" charset="0"/>
                      </a:endParaRPr>
                    </a:p>
                    <a:p>
                      <a:pPr marL="0" lvl="0" indent="0" algn="ctr" rtl="0">
                        <a:spcBef>
                          <a:spcPts val="0"/>
                        </a:spcBef>
                        <a:spcAft>
                          <a:spcPts val="0"/>
                        </a:spcAft>
                        <a:buNone/>
                      </a:pPr>
                      <a:r>
                        <a:rPr lang="en-US" sz="1100" dirty="0">
                          <a:solidFill>
                            <a:schemeClr val="accent1">
                              <a:lumMod val="60000"/>
                              <a:lumOff val="40000"/>
                            </a:schemeClr>
                          </a:solidFill>
                          <a:latin typeface="Courier New" panose="02070309020205020404" pitchFamily="49" charset="0"/>
                          <a:cs typeface="Courier New" panose="02070309020205020404" pitchFamily="49" charset="0"/>
                        </a:rPr>
                        <a:t>rouge-1: 0.38260869101550093</a:t>
                      </a:r>
                    </a:p>
                    <a:p>
                      <a:pPr marL="0" lvl="0" indent="0" algn="ctr" rtl="0">
                        <a:spcBef>
                          <a:spcPts val="0"/>
                        </a:spcBef>
                        <a:spcAft>
                          <a:spcPts val="0"/>
                        </a:spcAft>
                        <a:buNone/>
                      </a:pPr>
                      <a:r>
                        <a:rPr lang="en-US" sz="1100" dirty="0">
                          <a:solidFill>
                            <a:schemeClr val="accent1">
                              <a:lumMod val="60000"/>
                              <a:lumOff val="40000"/>
                            </a:schemeClr>
                          </a:solidFill>
                          <a:latin typeface="Courier New" panose="02070309020205020404" pitchFamily="49" charset="0"/>
                          <a:cs typeface="Courier New" panose="02070309020205020404" pitchFamily="49" charset="0"/>
                        </a:rPr>
                        <a:t>rouge-2: 0.13157894295360126</a:t>
                      </a:r>
                    </a:p>
                    <a:p>
                      <a:pPr marL="0" lvl="0" indent="0" algn="ctr" rtl="0">
                        <a:spcBef>
                          <a:spcPts val="0"/>
                        </a:spcBef>
                        <a:spcAft>
                          <a:spcPts val="0"/>
                        </a:spcAft>
                        <a:buNone/>
                      </a:pPr>
                      <a:r>
                        <a:rPr lang="en-US" sz="1100" dirty="0">
                          <a:solidFill>
                            <a:schemeClr val="accent1">
                              <a:lumMod val="60000"/>
                              <a:lumOff val="40000"/>
                            </a:schemeClr>
                          </a:solidFill>
                          <a:latin typeface="Courier New" panose="02070309020205020404" pitchFamily="49" charset="0"/>
                          <a:cs typeface="Courier New" panose="02070309020205020404" pitchFamily="49" charset="0"/>
                        </a:rPr>
                        <a:t>rouge-l: 0.3478260823198488</a:t>
                      </a:r>
                      <a:endParaRPr sz="1100" dirty="0">
                        <a:solidFill>
                          <a:schemeClr val="accent1">
                            <a:lumMod val="60000"/>
                            <a:lumOff val="40000"/>
                          </a:schemeClr>
                        </a:solidFill>
                        <a:latin typeface="Courier New" panose="02070309020205020404" pitchFamily="49" charset="0"/>
                        <a:cs typeface="Courier New" panose="02070309020205020404" pitchFamily="49" charset="0"/>
                      </a:endParaRPr>
                    </a:p>
                  </a:txBody>
                  <a:tcPr marL="91425" marR="91425" marT="91425" marB="91425">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vMerge="1">
                  <a:txBody>
                    <a:bodyPr/>
                    <a:lstStyle/>
                    <a:p>
                      <a:pPr marL="0" lvl="0" indent="0" algn="l" rtl="0">
                        <a:spcBef>
                          <a:spcPts val="0"/>
                        </a:spcBef>
                        <a:spcAft>
                          <a:spcPts val="0"/>
                        </a:spcAft>
                        <a:buNone/>
                      </a:pPr>
                      <a:endParaRPr dirty="0">
                        <a:solidFill>
                          <a:schemeClr val="accent1">
                            <a:lumMod val="60000"/>
                            <a:lumOff val="40000"/>
                          </a:schemeClr>
                        </a:solidFill>
                      </a:endParaRPr>
                    </a:p>
                  </a:txBody>
                  <a:tcPr marL="91425" marR="91425" marT="91425" marB="91425">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 name="Google Shape;1458;p36">
            <a:extLst>
              <a:ext uri="{FF2B5EF4-FFF2-40B4-BE49-F238E27FC236}">
                <a16:creationId xmlns:a16="http://schemas.microsoft.com/office/drawing/2014/main" id="{4A6623A5-54B4-468A-BB52-7F5DDB3193B9}"/>
              </a:ext>
            </a:extLst>
          </p:cNvPr>
          <p:cNvSpPr/>
          <p:nvPr/>
        </p:nvSpPr>
        <p:spPr>
          <a:xfrm>
            <a:off x="6986280" y="2880675"/>
            <a:ext cx="1539349" cy="494054"/>
          </a:xfrm>
          <a:prstGeom prst="roundRect">
            <a:avLst>
              <a:gd name="adj" fmla="val 50000"/>
            </a:avLst>
          </a:prstGeom>
          <a:solidFill>
            <a:srgbClr val="733C9B">
              <a:alpha val="32549"/>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3" name="Picture 12">
            <a:extLst>
              <a:ext uri="{FF2B5EF4-FFF2-40B4-BE49-F238E27FC236}">
                <a16:creationId xmlns:a16="http://schemas.microsoft.com/office/drawing/2014/main" id="{DE853773-1EEB-4FCE-B4CD-DD1FBAC41E78}"/>
              </a:ext>
            </a:extLst>
          </p:cNvPr>
          <p:cNvPicPr>
            <a:picLocks noChangeAspect="1"/>
          </p:cNvPicPr>
          <p:nvPr/>
        </p:nvPicPr>
        <p:blipFill>
          <a:blip r:embed="rId4"/>
          <a:stretch>
            <a:fillRect/>
          </a:stretch>
        </p:blipFill>
        <p:spPr>
          <a:xfrm>
            <a:off x="0" y="475323"/>
            <a:ext cx="9144000" cy="1933747"/>
          </a:xfrm>
          <a:prstGeom prst="rect">
            <a:avLst/>
          </a:prstGeom>
        </p:spPr>
      </p:pic>
      <p:sp>
        <p:nvSpPr>
          <p:cNvPr id="14" name="TextBox 13">
            <a:extLst>
              <a:ext uri="{FF2B5EF4-FFF2-40B4-BE49-F238E27FC236}">
                <a16:creationId xmlns:a16="http://schemas.microsoft.com/office/drawing/2014/main" id="{DD360D6A-6C02-41AE-9C1B-505A33B63ADB}"/>
              </a:ext>
            </a:extLst>
          </p:cNvPr>
          <p:cNvSpPr txBox="1"/>
          <p:nvPr/>
        </p:nvSpPr>
        <p:spPr>
          <a:xfrm>
            <a:off x="7053709" y="2909186"/>
            <a:ext cx="1504812" cy="43088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pl-PL" sz="1100" b="0" i="0" u="none" strike="noStrike" cap="none" dirty="0">
                <a:solidFill>
                  <a:srgbClr val="FFF2CC"/>
                </a:solidFill>
                <a:latin typeface="Montserrat Black"/>
                <a:ea typeface="Montserrat Black"/>
                <a:cs typeface="Montserrat Black"/>
                <a:sym typeface="Montserrat Black"/>
              </a:rPr>
              <a:t>OpenAI : 11 (OK)</a:t>
            </a:r>
          </a:p>
          <a:p>
            <a:pPr marL="0" marR="0" lvl="0" indent="0" algn="l" rtl="0">
              <a:lnSpc>
                <a:spcPct val="100000"/>
              </a:lnSpc>
              <a:spcBef>
                <a:spcPts val="0"/>
              </a:spcBef>
              <a:spcAft>
                <a:spcPts val="0"/>
              </a:spcAft>
              <a:buClr>
                <a:srgbClr val="000000"/>
              </a:buClr>
              <a:buSzPts val="1600"/>
              <a:buFont typeface="Arial"/>
              <a:buNone/>
            </a:pPr>
            <a:r>
              <a:rPr lang="pl-PL" sz="1100" dirty="0">
                <a:solidFill>
                  <a:srgbClr val="FFF2CC"/>
                </a:solidFill>
                <a:latin typeface="Montserrat Black"/>
                <a:ea typeface="Montserrat Black"/>
                <a:cs typeface="Montserrat Black"/>
                <a:sym typeface="Montserrat Black"/>
              </a:rPr>
              <a:t>Phi-2: 10 (</a:t>
            </a:r>
            <a:r>
              <a:rPr lang="en-US" sz="1100" dirty="0">
                <a:solidFill>
                  <a:srgbClr val="FFF2CC"/>
                </a:solidFill>
                <a:latin typeface="Montserrat Black"/>
                <a:ea typeface="Montserrat Black"/>
                <a:cs typeface="Montserrat Black"/>
                <a:sym typeface="Montserrat Black"/>
              </a:rPr>
              <a:t>Good</a:t>
            </a:r>
            <a:r>
              <a:rPr lang="pl-PL" sz="1100" dirty="0">
                <a:solidFill>
                  <a:srgbClr val="FFF2CC"/>
                </a:solidFill>
                <a:latin typeface="Montserrat Black"/>
                <a:ea typeface="Montserrat Black"/>
                <a:cs typeface="Montserrat Black"/>
                <a:sym typeface="Montserrat Black"/>
              </a:rPr>
              <a:t>)</a:t>
            </a:r>
            <a:endParaRPr lang="pl-PL" sz="1100" b="0" i="0" u="none" strike="noStrike" cap="none" dirty="0">
              <a:solidFill>
                <a:srgbClr val="FFF2CC"/>
              </a:solidFill>
              <a:latin typeface="Montserrat Black"/>
              <a:ea typeface="Montserrat Black"/>
              <a:cs typeface="Montserrat Black"/>
              <a:sym typeface="Montserrat Black"/>
            </a:endParaRPr>
          </a:p>
        </p:txBody>
      </p:sp>
      <p:sp>
        <p:nvSpPr>
          <p:cNvPr id="22" name="Google Shape;1458;p36">
            <a:extLst>
              <a:ext uri="{FF2B5EF4-FFF2-40B4-BE49-F238E27FC236}">
                <a16:creationId xmlns:a16="http://schemas.microsoft.com/office/drawing/2014/main" id="{B81F1875-E493-44F4-9693-F8C50AB31CEC}"/>
              </a:ext>
            </a:extLst>
          </p:cNvPr>
          <p:cNvSpPr/>
          <p:nvPr/>
        </p:nvSpPr>
        <p:spPr>
          <a:xfrm>
            <a:off x="6947909" y="3548753"/>
            <a:ext cx="1531672" cy="457503"/>
          </a:xfrm>
          <a:prstGeom prst="roundRect">
            <a:avLst>
              <a:gd name="adj" fmla="val 50000"/>
            </a:avLst>
          </a:prstGeom>
          <a:solidFill>
            <a:srgbClr val="733C9B">
              <a:alpha val="32549"/>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100" b="0" i="0" u="none" strike="noStrike" cap="none" dirty="0">
                <a:solidFill>
                  <a:srgbClr val="FFF2CC"/>
                </a:solidFill>
                <a:latin typeface="Montserrat Black"/>
                <a:ea typeface="Montserrat Black"/>
                <a:cs typeface="Montserrat Black"/>
                <a:sym typeface="Montserrat Black"/>
              </a:rPr>
              <a:t>OpenAI : 95/100</a:t>
            </a:r>
          </a:p>
          <a:p>
            <a:pPr marL="0" marR="0" lvl="0" indent="0" algn="l" rtl="0">
              <a:lnSpc>
                <a:spcPct val="100000"/>
              </a:lnSpc>
              <a:spcBef>
                <a:spcPts val="0"/>
              </a:spcBef>
              <a:spcAft>
                <a:spcPts val="0"/>
              </a:spcAft>
              <a:buClr>
                <a:srgbClr val="000000"/>
              </a:buClr>
              <a:buSzPts val="1600"/>
              <a:buFont typeface="Arial"/>
              <a:buNone/>
            </a:pPr>
            <a:r>
              <a:rPr lang="en-US" sz="1100" dirty="0">
                <a:solidFill>
                  <a:srgbClr val="FFF2CC"/>
                </a:solidFill>
                <a:latin typeface="Montserrat Black"/>
                <a:ea typeface="Montserrat Black"/>
                <a:cs typeface="Montserrat Black"/>
                <a:sym typeface="Montserrat Black"/>
              </a:rPr>
              <a:t>Phi-2: 100/100</a:t>
            </a:r>
            <a:endParaRPr sz="1100" b="0" i="0" u="none" strike="noStrike" cap="none" dirty="0">
              <a:solidFill>
                <a:srgbClr val="000000"/>
              </a:solidFill>
              <a:latin typeface="Arial"/>
              <a:ea typeface="Arial"/>
              <a:cs typeface="Arial"/>
              <a:sym typeface="Arial"/>
            </a:endParaRPr>
          </a:p>
        </p:txBody>
      </p:sp>
      <p:sp>
        <p:nvSpPr>
          <p:cNvPr id="23" name="Google Shape;1458;p36">
            <a:extLst>
              <a:ext uri="{FF2B5EF4-FFF2-40B4-BE49-F238E27FC236}">
                <a16:creationId xmlns:a16="http://schemas.microsoft.com/office/drawing/2014/main" id="{42B1F27F-F4B2-4BBA-8555-6B8B289CF5B8}"/>
              </a:ext>
            </a:extLst>
          </p:cNvPr>
          <p:cNvSpPr/>
          <p:nvPr/>
        </p:nvSpPr>
        <p:spPr>
          <a:xfrm>
            <a:off x="6571840" y="4289553"/>
            <a:ext cx="2473484" cy="486378"/>
          </a:xfrm>
          <a:prstGeom prst="roundRect">
            <a:avLst>
              <a:gd name="adj" fmla="val 50000"/>
            </a:avLst>
          </a:prstGeom>
          <a:solidFill>
            <a:srgbClr val="733C9B">
              <a:alpha val="32549"/>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 name="TextBox 24">
            <a:extLst>
              <a:ext uri="{FF2B5EF4-FFF2-40B4-BE49-F238E27FC236}">
                <a16:creationId xmlns:a16="http://schemas.microsoft.com/office/drawing/2014/main" id="{2788B8B4-1A3A-4D76-8B75-2727479178FA}"/>
              </a:ext>
            </a:extLst>
          </p:cNvPr>
          <p:cNvSpPr txBox="1"/>
          <p:nvPr/>
        </p:nvSpPr>
        <p:spPr>
          <a:xfrm>
            <a:off x="6652424" y="4284076"/>
            <a:ext cx="2491576" cy="492443"/>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sz="1300" dirty="0">
                <a:solidFill>
                  <a:srgbClr val="FFF2CC"/>
                </a:solidFill>
                <a:latin typeface="Montserrat Black"/>
                <a:ea typeface="Montserrat Black"/>
                <a:cs typeface="Montserrat Black"/>
                <a:sym typeface="Montserrat Black"/>
              </a:rPr>
              <a:t>Main Text: 417 words</a:t>
            </a:r>
            <a:endParaRPr lang="en-US" sz="1300" b="0" i="0" u="none" strike="noStrike" cap="none" dirty="0">
              <a:solidFill>
                <a:srgbClr val="FFF2CC"/>
              </a:solidFill>
              <a:latin typeface="Montserrat Black"/>
              <a:ea typeface="Montserrat Black"/>
              <a:cs typeface="Montserrat Black"/>
              <a:sym typeface="Montserrat Black"/>
            </a:endParaRPr>
          </a:p>
          <a:p>
            <a:pPr marL="0" marR="0" lvl="0" indent="0" algn="l" rtl="0">
              <a:lnSpc>
                <a:spcPct val="100000"/>
              </a:lnSpc>
              <a:spcBef>
                <a:spcPts val="0"/>
              </a:spcBef>
              <a:spcAft>
                <a:spcPts val="0"/>
              </a:spcAft>
              <a:buClr>
                <a:srgbClr val="000000"/>
              </a:buClr>
              <a:buSzPts val="1600"/>
              <a:buFont typeface="Arial"/>
              <a:buNone/>
            </a:pPr>
            <a:r>
              <a:rPr lang="en-US" sz="1300" dirty="0">
                <a:solidFill>
                  <a:srgbClr val="FFF2CC"/>
                </a:solidFill>
                <a:latin typeface="Montserrat Black"/>
                <a:ea typeface="Montserrat Black"/>
                <a:cs typeface="Montserrat Black"/>
                <a:sym typeface="Montserrat Black"/>
              </a:rPr>
              <a:t>Phi-2 Reduced: 78 words</a:t>
            </a:r>
            <a:endParaRPr lang="en-US" sz="1300" b="0" i="0" u="none" strike="noStrike" cap="none" dirty="0">
              <a:solidFill>
                <a:srgbClr val="000000"/>
              </a:solidFill>
              <a:latin typeface="Arial"/>
              <a:ea typeface="Arial"/>
              <a:cs typeface="Arial"/>
              <a:sym typeface="Arial"/>
            </a:endParaRPr>
          </a:p>
        </p:txBody>
      </p:sp>
      <p:sp>
        <p:nvSpPr>
          <p:cNvPr id="9" name="Rectangle 8">
            <a:extLst>
              <a:ext uri="{FF2B5EF4-FFF2-40B4-BE49-F238E27FC236}">
                <a16:creationId xmlns:a16="http://schemas.microsoft.com/office/drawing/2014/main" id="{7BDC35C8-3C4B-4B42-A8D4-B965266E06A9}"/>
              </a:ext>
            </a:extLst>
          </p:cNvPr>
          <p:cNvSpPr/>
          <p:nvPr/>
        </p:nvSpPr>
        <p:spPr>
          <a:xfrm>
            <a:off x="6751709" y="4743390"/>
            <a:ext cx="2087430" cy="400110"/>
          </a:xfrm>
          <a:prstGeom prst="rect">
            <a:avLst/>
          </a:prstGeom>
          <a:noFill/>
        </p:spPr>
        <p:txBody>
          <a:bodyPr wrap="none" lIns="91440" tIns="45720" rIns="91440" bIns="45720">
            <a:spAutoFit/>
          </a:bodyPr>
          <a:lstStyle/>
          <a:p>
            <a:pPr algn="ctr"/>
            <a:r>
              <a:rPr lang="en-US" sz="2000" b="1" cap="none" spc="50" dirty="0">
                <a:ln w="0"/>
                <a:solidFill>
                  <a:schemeClr val="bg2"/>
                </a:solidFill>
                <a:effectLst>
                  <a:glow rad="63500">
                    <a:schemeClr val="accent2">
                      <a:satMod val="175000"/>
                      <a:alpha val="40000"/>
                    </a:schemeClr>
                  </a:glow>
                  <a:innerShdw blurRad="114300">
                    <a:prstClr val="black"/>
                  </a:innerShdw>
                  <a:reflection blurRad="6350" stA="50000" endA="300" endPos="50000" dist="29997" dir="5400000" sy="-100000" algn="bl" rotWithShape="0"/>
                </a:effectLst>
                <a:latin typeface="Audiowide" panose="020B0604020202020204" charset="0"/>
                <a:cs typeface="Arial" panose="020B0604020202020204" pitchFamily="34" charset="0"/>
              </a:rPr>
              <a:t>81% Reduced</a:t>
            </a:r>
            <a:endParaRPr lang="en-US" sz="2000" b="1" cap="none" spc="50" dirty="0">
              <a:ln w="0"/>
              <a:solidFill>
                <a:schemeClr val="bg2"/>
              </a:solidFill>
              <a:effectLst>
                <a:glow rad="63500">
                  <a:schemeClr val="accent2">
                    <a:satMod val="175000"/>
                    <a:alpha val="40000"/>
                  </a:schemeClr>
                </a:glow>
                <a:innerShdw blurRad="114300">
                  <a:prstClr val="black"/>
                </a:innerShdw>
                <a:reflection blurRad="6350" stA="50000" endA="300" endPos="50000" dist="29997" dir="5400000" sy="-100000" algn="bl" rotWithShape="0"/>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pic>
        <p:nvPicPr>
          <p:cNvPr id="1964" name="Google Shape;1964;p11"/>
          <p:cNvPicPr preferRelativeResize="0"/>
          <p:nvPr/>
        </p:nvPicPr>
        <p:blipFill rotWithShape="1">
          <a:blip r:embed="rId3">
            <a:alphaModFix/>
          </a:blip>
          <a:srcRect l="22008" r="18454"/>
          <a:stretch/>
        </p:blipFill>
        <p:spPr>
          <a:xfrm rot="-3282827">
            <a:off x="3693607" y="1431086"/>
            <a:ext cx="652202" cy="616224"/>
          </a:xfrm>
          <a:prstGeom prst="rect">
            <a:avLst/>
          </a:prstGeom>
          <a:noFill/>
          <a:ln>
            <a:noFill/>
          </a:ln>
        </p:spPr>
      </p:pic>
      <p:pic>
        <p:nvPicPr>
          <p:cNvPr id="1965" name="Google Shape;1965;p11"/>
          <p:cNvPicPr preferRelativeResize="0"/>
          <p:nvPr/>
        </p:nvPicPr>
        <p:blipFill rotWithShape="1">
          <a:blip r:embed="rId4">
            <a:alphaModFix/>
          </a:blip>
          <a:srcRect l="24331" t="5721" r="23342" b="4591"/>
          <a:stretch/>
        </p:blipFill>
        <p:spPr>
          <a:xfrm rot="2268302">
            <a:off x="3658033" y="639329"/>
            <a:ext cx="1630064" cy="1512313"/>
          </a:xfrm>
          <a:prstGeom prst="rect">
            <a:avLst/>
          </a:prstGeom>
          <a:noFill/>
          <a:ln>
            <a:noFill/>
          </a:ln>
        </p:spPr>
      </p:pic>
      <p:sp>
        <p:nvSpPr>
          <p:cNvPr id="1966" name="Google Shape;1966;p11"/>
          <p:cNvSpPr txBox="1">
            <a:spLocks noGrp="1"/>
          </p:cNvSpPr>
          <p:nvPr>
            <p:ph type="title"/>
          </p:nvPr>
        </p:nvSpPr>
        <p:spPr>
          <a:xfrm>
            <a:off x="3321725" y="-104276"/>
            <a:ext cx="2400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000" dirty="0">
                <a:solidFill>
                  <a:srgbClr val="FFF2CC"/>
                </a:solidFill>
              </a:rPr>
              <a:t>Results</a:t>
            </a:r>
            <a:endParaRPr sz="3000" dirty="0">
              <a:solidFill>
                <a:srgbClr val="FFF2CC"/>
              </a:solidFill>
            </a:endParaRPr>
          </a:p>
        </p:txBody>
      </p:sp>
      <p:cxnSp>
        <p:nvCxnSpPr>
          <p:cNvPr id="1967" name="Google Shape;1967;p11"/>
          <p:cNvCxnSpPr>
            <a:cxnSpLocks/>
          </p:cNvCxnSpPr>
          <p:nvPr/>
        </p:nvCxnSpPr>
        <p:spPr>
          <a:xfrm>
            <a:off x="4363685" y="448252"/>
            <a:ext cx="1620256" cy="0"/>
          </a:xfrm>
          <a:prstGeom prst="straightConnector1">
            <a:avLst/>
          </a:prstGeom>
          <a:noFill/>
          <a:ln w="38100" cap="flat" cmpd="sng">
            <a:solidFill>
              <a:schemeClr val="dk2"/>
            </a:solidFill>
            <a:prstDash val="solid"/>
            <a:round/>
            <a:headEnd type="none" w="med" len="med"/>
            <a:tailEnd type="diamond" w="med" len="med"/>
          </a:ln>
        </p:spPr>
      </p:cxnSp>
      <p:pic>
        <p:nvPicPr>
          <p:cNvPr id="1968" name="Google Shape;1968;p11"/>
          <p:cNvPicPr preferRelativeResize="0"/>
          <p:nvPr/>
        </p:nvPicPr>
        <p:blipFill>
          <a:blip r:embed="rId5">
            <a:alphaModFix/>
          </a:blip>
          <a:stretch>
            <a:fillRect/>
          </a:stretch>
        </p:blipFill>
        <p:spPr>
          <a:xfrm>
            <a:off x="73960" y="524437"/>
            <a:ext cx="3597087" cy="1768288"/>
          </a:xfrm>
          <a:prstGeom prst="rect">
            <a:avLst/>
          </a:prstGeom>
          <a:noFill/>
          <a:ln>
            <a:noFill/>
          </a:ln>
        </p:spPr>
      </p:pic>
      <p:pic>
        <p:nvPicPr>
          <p:cNvPr id="1972" name="Google Shape;1972;p11"/>
          <p:cNvPicPr preferRelativeResize="0"/>
          <p:nvPr/>
        </p:nvPicPr>
        <p:blipFill>
          <a:blip r:embed="rId6">
            <a:alphaModFix/>
          </a:blip>
          <a:stretch>
            <a:fillRect/>
          </a:stretch>
        </p:blipFill>
        <p:spPr>
          <a:xfrm>
            <a:off x="5277970" y="658906"/>
            <a:ext cx="3812241" cy="1949823"/>
          </a:xfrm>
          <a:prstGeom prst="rect">
            <a:avLst/>
          </a:prstGeom>
          <a:noFill/>
          <a:ln>
            <a:noFill/>
          </a:ln>
        </p:spPr>
      </p:pic>
      <p:pic>
        <p:nvPicPr>
          <p:cNvPr id="17" name="Google Shape;1734;p48">
            <a:extLst>
              <a:ext uri="{FF2B5EF4-FFF2-40B4-BE49-F238E27FC236}">
                <a16:creationId xmlns:a16="http://schemas.microsoft.com/office/drawing/2014/main" id="{9ABB69D6-94E4-4EC3-8C40-D75A4980DE67}"/>
              </a:ext>
            </a:extLst>
          </p:cNvPr>
          <p:cNvPicPr preferRelativeResize="0"/>
          <p:nvPr/>
        </p:nvPicPr>
        <p:blipFill rotWithShape="1">
          <a:blip r:embed="rId7">
            <a:alphaModFix/>
          </a:blip>
          <a:srcRect/>
          <a:stretch/>
        </p:blipFill>
        <p:spPr>
          <a:xfrm>
            <a:off x="72865" y="2308898"/>
            <a:ext cx="2569483" cy="1631092"/>
          </a:xfrm>
          <a:prstGeom prst="rect">
            <a:avLst/>
          </a:prstGeom>
          <a:noFill/>
          <a:ln>
            <a:noFill/>
          </a:ln>
        </p:spPr>
      </p:pic>
      <p:pic>
        <p:nvPicPr>
          <p:cNvPr id="18" name="Google Shape;1735;p48">
            <a:extLst>
              <a:ext uri="{FF2B5EF4-FFF2-40B4-BE49-F238E27FC236}">
                <a16:creationId xmlns:a16="http://schemas.microsoft.com/office/drawing/2014/main" id="{42661461-3FA7-45A7-8EA6-53D8DFD56ADD}"/>
              </a:ext>
            </a:extLst>
          </p:cNvPr>
          <p:cNvPicPr preferRelativeResize="0"/>
          <p:nvPr/>
        </p:nvPicPr>
        <p:blipFill rotWithShape="1">
          <a:blip r:embed="rId8">
            <a:alphaModFix/>
          </a:blip>
          <a:srcRect/>
          <a:stretch/>
        </p:blipFill>
        <p:spPr>
          <a:xfrm>
            <a:off x="2672476" y="3563471"/>
            <a:ext cx="2585323" cy="1532964"/>
          </a:xfrm>
          <a:prstGeom prst="rect">
            <a:avLst/>
          </a:prstGeom>
          <a:noFill/>
          <a:ln>
            <a:noFill/>
          </a:ln>
        </p:spPr>
      </p:pic>
      <p:pic>
        <p:nvPicPr>
          <p:cNvPr id="21" name="Picture 20">
            <a:extLst>
              <a:ext uri="{FF2B5EF4-FFF2-40B4-BE49-F238E27FC236}">
                <a16:creationId xmlns:a16="http://schemas.microsoft.com/office/drawing/2014/main" id="{95173C47-55B8-457D-9D55-4A7A81CA50D2}"/>
              </a:ext>
            </a:extLst>
          </p:cNvPr>
          <p:cNvPicPr>
            <a:picLocks noChangeAspect="1"/>
          </p:cNvPicPr>
          <p:nvPr/>
        </p:nvPicPr>
        <p:blipFill>
          <a:blip r:embed="rId9"/>
          <a:stretch>
            <a:fillRect/>
          </a:stretch>
        </p:blipFill>
        <p:spPr>
          <a:xfrm>
            <a:off x="5284694" y="2665887"/>
            <a:ext cx="3812243" cy="2430548"/>
          </a:xfrm>
          <a:prstGeom prst="rect">
            <a:avLst/>
          </a:prstGeom>
        </p:spPr>
      </p:pic>
      <p:sp>
        <p:nvSpPr>
          <p:cNvPr id="23" name="TextBox 22">
            <a:extLst>
              <a:ext uri="{FF2B5EF4-FFF2-40B4-BE49-F238E27FC236}">
                <a16:creationId xmlns:a16="http://schemas.microsoft.com/office/drawing/2014/main" id="{214C9771-9FF8-4CFA-BDB7-BE6A5DF410A8}"/>
              </a:ext>
            </a:extLst>
          </p:cNvPr>
          <p:cNvSpPr txBox="1"/>
          <p:nvPr/>
        </p:nvSpPr>
        <p:spPr>
          <a:xfrm>
            <a:off x="2585196" y="2268780"/>
            <a:ext cx="2753286" cy="1323439"/>
          </a:xfrm>
          <a:prstGeom prst="rect">
            <a:avLst/>
          </a:prstGeom>
          <a:noFill/>
        </p:spPr>
        <p:txBody>
          <a:bodyPr wrap="square">
            <a:spAutoFit/>
          </a:bodyPr>
          <a:lstStyle/>
          <a:p>
            <a:pPr algn="just"/>
            <a:r>
              <a:rPr lang="en-US" sz="800" dirty="0">
                <a:solidFill>
                  <a:schemeClr val="accent1">
                    <a:lumMod val="40000"/>
                    <a:lumOff val="60000"/>
                  </a:schemeClr>
                </a:solidFill>
                <a:latin typeface="Bahnschrift" panose="020B0502040204020203" pitchFamily="34" charset="0"/>
              </a:rPr>
              <a:t>We evaluated the accuracy of the generated summary using Rouge and Bleu scores. Since we did not have the actual ground truth of the texts, we relied on the Hemingway score and Grammarly readability score to assess the generated texts from the Microsoft Phi-2 model and the OpenAI ChatGPT. Upon analysis, we found that the scores for the summaries generated from the Phi-2 model and ChatGPT are quite similar. This indicates we can achieve a proper contextual summary using a low-resource model like Microsoft Phi 2.</a:t>
            </a:r>
          </a:p>
        </p:txBody>
      </p:sp>
      <p:sp>
        <p:nvSpPr>
          <p:cNvPr id="25" name="TextBox 24">
            <a:extLst>
              <a:ext uri="{FF2B5EF4-FFF2-40B4-BE49-F238E27FC236}">
                <a16:creationId xmlns:a16="http://schemas.microsoft.com/office/drawing/2014/main" id="{528DF0EA-158E-4C6C-8717-39DACEF90D65}"/>
              </a:ext>
            </a:extLst>
          </p:cNvPr>
          <p:cNvSpPr txBox="1"/>
          <p:nvPr/>
        </p:nvSpPr>
        <p:spPr>
          <a:xfrm>
            <a:off x="0" y="3943668"/>
            <a:ext cx="2649071" cy="1061829"/>
          </a:xfrm>
          <a:prstGeom prst="rect">
            <a:avLst/>
          </a:prstGeom>
          <a:noFill/>
        </p:spPr>
        <p:txBody>
          <a:bodyPr wrap="square">
            <a:spAutoFit/>
          </a:bodyPr>
          <a:lstStyle/>
          <a:p>
            <a:pPr marL="0" marR="0" lvl="0" indent="0" algn="just" rtl="0">
              <a:lnSpc>
                <a:spcPct val="100000"/>
              </a:lnSpc>
              <a:spcBef>
                <a:spcPts val="0"/>
              </a:spcBef>
              <a:spcAft>
                <a:spcPts val="0"/>
              </a:spcAft>
              <a:buNone/>
            </a:pPr>
            <a:r>
              <a:rPr lang="en-US" sz="1050" b="0" i="0" u="none" strike="noStrike" cap="none" dirty="0">
                <a:solidFill>
                  <a:srgbClr val="FFF2CC"/>
                </a:solidFill>
                <a:latin typeface="Ban"/>
                <a:ea typeface="Montserrat Black"/>
                <a:cs typeface="Montserrat Black"/>
                <a:sym typeface="Montserrat Black"/>
              </a:rPr>
              <a:t>Just using the prompt engineering technique we got a good result compared to the openAI summary. Shown above with BLEU and ROUGE scores. So, if we can fine-tune the model with resources we may get a more contextual summary with semantics</a:t>
            </a:r>
            <a:endParaRPr lang="en-US" sz="1050" dirty="0">
              <a:latin typeface="Ban"/>
            </a:endParaRPr>
          </a:p>
        </p:txBody>
      </p:sp>
      <p:sp>
        <p:nvSpPr>
          <p:cNvPr id="6" name="Rectangle 5">
            <a:extLst>
              <a:ext uri="{FF2B5EF4-FFF2-40B4-BE49-F238E27FC236}">
                <a16:creationId xmlns:a16="http://schemas.microsoft.com/office/drawing/2014/main" id="{3910D830-0C21-48F0-AA19-CD80F055A763}"/>
              </a:ext>
            </a:extLst>
          </p:cNvPr>
          <p:cNvSpPr/>
          <p:nvPr/>
        </p:nvSpPr>
        <p:spPr>
          <a:xfrm>
            <a:off x="2286313" y="967085"/>
            <a:ext cx="1196160" cy="307777"/>
          </a:xfrm>
          <a:prstGeom prst="rect">
            <a:avLst/>
          </a:prstGeom>
          <a:noFill/>
        </p:spPr>
        <p:txBody>
          <a:bodyPr wrap="none" lIns="91440" tIns="45720" rIns="91440" bIns="45720">
            <a:spAutoFit/>
          </a:bodyPr>
          <a:lstStyle/>
          <a:p>
            <a:pPr algn="ctr"/>
            <a:r>
              <a:rPr lang="en" dirty="0">
                <a:ln w="0"/>
                <a:gradFill>
                  <a:gsLst>
                    <a:gs pos="21000">
                      <a:srgbClr val="53575C"/>
                    </a:gs>
                    <a:gs pos="88000">
                      <a:srgbClr val="C5C7CA"/>
                    </a:gs>
                  </a:gsLst>
                  <a:lin ang="5400000"/>
                </a:gradFill>
                <a:latin typeface="Audiowide"/>
                <a:ea typeface="Audiowide"/>
                <a:cs typeface="Audiowide"/>
                <a:sym typeface="Audiowide"/>
              </a:rPr>
              <a:t>Zero Shot</a:t>
            </a:r>
            <a:endParaRPr lang="en-US" dirty="0">
              <a:ln w="0"/>
              <a:gradFill>
                <a:gsLst>
                  <a:gs pos="21000">
                    <a:srgbClr val="53575C"/>
                  </a:gs>
                  <a:gs pos="88000">
                    <a:srgbClr val="C5C7CA"/>
                  </a:gs>
                </a:gsLst>
                <a:lin ang="5400000"/>
              </a:gradFill>
            </a:endParaRPr>
          </a:p>
        </p:txBody>
      </p:sp>
      <p:sp>
        <p:nvSpPr>
          <p:cNvPr id="28" name="Rectangle 27">
            <a:extLst>
              <a:ext uri="{FF2B5EF4-FFF2-40B4-BE49-F238E27FC236}">
                <a16:creationId xmlns:a16="http://schemas.microsoft.com/office/drawing/2014/main" id="{2ED2E67D-C542-474E-93FC-507271F5F9F4}"/>
              </a:ext>
            </a:extLst>
          </p:cNvPr>
          <p:cNvSpPr/>
          <p:nvPr/>
        </p:nvSpPr>
        <p:spPr>
          <a:xfrm>
            <a:off x="7728884" y="1132932"/>
            <a:ext cx="1144865" cy="307777"/>
          </a:xfrm>
          <a:prstGeom prst="rect">
            <a:avLst/>
          </a:prstGeom>
          <a:noFill/>
        </p:spPr>
        <p:txBody>
          <a:bodyPr wrap="none" lIns="91440" tIns="45720" rIns="91440" bIns="45720">
            <a:spAutoFit/>
          </a:bodyPr>
          <a:lstStyle/>
          <a:p>
            <a:pPr algn="ctr"/>
            <a:r>
              <a:rPr lang="en" dirty="0">
                <a:ln w="0"/>
                <a:gradFill>
                  <a:gsLst>
                    <a:gs pos="21000">
                      <a:srgbClr val="53575C"/>
                    </a:gs>
                    <a:gs pos="88000">
                      <a:srgbClr val="C5C7CA"/>
                    </a:gs>
                  </a:gsLst>
                  <a:lin ang="5400000"/>
                </a:gradFill>
                <a:latin typeface="Audiowide"/>
                <a:ea typeface="Audiowide"/>
                <a:cs typeface="Audiowide"/>
                <a:sym typeface="Audiowide"/>
              </a:rPr>
              <a:t>Few Shot</a:t>
            </a:r>
            <a:endParaRPr lang="en-US" dirty="0">
              <a:ln w="0"/>
              <a:gradFill>
                <a:gsLst>
                  <a:gs pos="21000">
                    <a:srgbClr val="53575C"/>
                  </a:gs>
                  <a:gs pos="88000">
                    <a:srgbClr val="C5C7CA"/>
                  </a:gs>
                </a:gsLst>
                <a:lin ang="5400000"/>
              </a:gradFill>
            </a:endParaRPr>
          </a:p>
        </p:txBody>
      </p:sp>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pic>
        <p:nvPicPr>
          <p:cNvPr id="1982" name="Google Shape;1982;p22"/>
          <p:cNvPicPr preferRelativeResize="0"/>
          <p:nvPr/>
        </p:nvPicPr>
        <p:blipFill rotWithShape="1">
          <a:blip r:embed="rId3">
            <a:alphaModFix/>
          </a:blip>
          <a:srcRect l="25537" t="7152" r="23467" b="5838"/>
          <a:stretch/>
        </p:blipFill>
        <p:spPr>
          <a:xfrm>
            <a:off x="3501887" y="2687300"/>
            <a:ext cx="1920000" cy="1842726"/>
          </a:xfrm>
          <a:prstGeom prst="rect">
            <a:avLst/>
          </a:prstGeom>
          <a:noFill/>
          <a:ln>
            <a:noFill/>
          </a:ln>
        </p:spPr>
      </p:pic>
      <p:grpSp>
        <p:nvGrpSpPr>
          <p:cNvPr id="1983" name="Google Shape;1983;p22"/>
          <p:cNvGrpSpPr/>
          <p:nvPr/>
        </p:nvGrpSpPr>
        <p:grpSpPr>
          <a:xfrm>
            <a:off x="1045098" y="1228394"/>
            <a:ext cx="3504879" cy="3044204"/>
            <a:chOff x="5132202" y="929275"/>
            <a:chExt cx="3246461" cy="2819752"/>
          </a:xfrm>
        </p:grpSpPr>
        <p:grpSp>
          <p:nvGrpSpPr>
            <p:cNvPr id="1984" name="Google Shape;1984;p22"/>
            <p:cNvGrpSpPr/>
            <p:nvPr/>
          </p:nvGrpSpPr>
          <p:grpSpPr>
            <a:xfrm>
              <a:off x="5132202" y="929275"/>
              <a:ext cx="3246461" cy="2819752"/>
              <a:chOff x="5132202" y="929275"/>
              <a:chExt cx="3246461" cy="2819752"/>
            </a:xfrm>
          </p:grpSpPr>
          <p:sp>
            <p:nvSpPr>
              <p:cNvPr id="1985" name="Google Shape;1985;p22"/>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22"/>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22"/>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22"/>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22"/>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22"/>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22"/>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22"/>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22"/>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22"/>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22"/>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22"/>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22"/>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22"/>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22"/>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22"/>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22"/>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22"/>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22"/>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22"/>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22"/>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6" name="Google Shape;2006;p22"/>
            <p:cNvSpPr/>
            <p:nvPr/>
          </p:nvSpPr>
          <p:spPr>
            <a:xfrm>
              <a:off x="5250638" y="1371475"/>
              <a:ext cx="3004463" cy="181311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07" name="Google Shape;2007;p22"/>
          <p:cNvPicPr preferRelativeResize="0"/>
          <p:nvPr/>
        </p:nvPicPr>
        <p:blipFill rotWithShape="1">
          <a:blip r:embed="rId4">
            <a:alphaModFix/>
          </a:blip>
          <a:srcRect l="2723" r="2723"/>
          <a:stretch/>
        </p:blipFill>
        <p:spPr>
          <a:xfrm>
            <a:off x="1175885" y="1720573"/>
            <a:ext cx="3243720" cy="1929739"/>
          </a:xfrm>
          <a:prstGeom prst="rect">
            <a:avLst/>
          </a:prstGeom>
          <a:noFill/>
          <a:ln w="19050" cap="flat" cmpd="sng">
            <a:solidFill>
              <a:schemeClr val="dk1"/>
            </a:solidFill>
            <a:prstDash val="solid"/>
            <a:round/>
            <a:headEnd type="none" w="sm" len="sm"/>
            <a:tailEnd type="none" w="sm" len="sm"/>
          </a:ln>
        </p:spPr>
      </p:pic>
      <p:pic>
        <p:nvPicPr>
          <p:cNvPr id="2008" name="Google Shape;2008;p22"/>
          <p:cNvPicPr preferRelativeResize="0"/>
          <p:nvPr/>
        </p:nvPicPr>
        <p:blipFill rotWithShape="1">
          <a:blip r:embed="rId5">
            <a:alphaModFix/>
          </a:blip>
          <a:srcRect l="22008" r="18454"/>
          <a:stretch/>
        </p:blipFill>
        <p:spPr>
          <a:xfrm rot="1203246">
            <a:off x="3648756" y="468946"/>
            <a:ext cx="1115441" cy="1053905"/>
          </a:xfrm>
          <a:prstGeom prst="rect">
            <a:avLst/>
          </a:prstGeom>
          <a:noFill/>
          <a:ln>
            <a:noFill/>
          </a:ln>
        </p:spPr>
      </p:pic>
      <p:pic>
        <p:nvPicPr>
          <p:cNvPr id="2009" name="Google Shape;2009;p22"/>
          <p:cNvPicPr preferRelativeResize="0"/>
          <p:nvPr/>
        </p:nvPicPr>
        <p:blipFill rotWithShape="1">
          <a:blip r:embed="rId6">
            <a:alphaModFix/>
          </a:blip>
          <a:srcRect l="18647" t="7960" r="8852" b="8336"/>
          <a:stretch/>
        </p:blipFill>
        <p:spPr>
          <a:xfrm rot="-1406513">
            <a:off x="4653285" y="4081637"/>
            <a:ext cx="1175233" cy="763227"/>
          </a:xfrm>
          <a:prstGeom prst="rect">
            <a:avLst/>
          </a:prstGeom>
          <a:noFill/>
          <a:ln>
            <a:noFill/>
          </a:ln>
        </p:spPr>
      </p:pic>
      <p:grpSp>
        <p:nvGrpSpPr>
          <p:cNvPr id="2010" name="Google Shape;2010;p22"/>
          <p:cNvGrpSpPr/>
          <p:nvPr/>
        </p:nvGrpSpPr>
        <p:grpSpPr>
          <a:xfrm>
            <a:off x="864100" y="4424850"/>
            <a:ext cx="76825" cy="76800"/>
            <a:chOff x="3104875" y="1099400"/>
            <a:chExt cx="76825" cy="76800"/>
          </a:xfrm>
        </p:grpSpPr>
        <p:sp>
          <p:nvSpPr>
            <p:cNvPr id="2011" name="Google Shape;2011;p2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2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3" name="Google Shape;2013;p22"/>
          <p:cNvGrpSpPr/>
          <p:nvPr/>
        </p:nvGrpSpPr>
        <p:grpSpPr>
          <a:xfrm>
            <a:off x="5083775" y="1295550"/>
            <a:ext cx="76825" cy="76800"/>
            <a:chOff x="3104875" y="1099400"/>
            <a:chExt cx="76825" cy="76800"/>
          </a:xfrm>
        </p:grpSpPr>
        <p:sp>
          <p:nvSpPr>
            <p:cNvPr id="2014" name="Google Shape;2014;p2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2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6" name="Google Shape;2016;p22"/>
          <p:cNvGrpSpPr/>
          <p:nvPr/>
        </p:nvGrpSpPr>
        <p:grpSpPr>
          <a:xfrm>
            <a:off x="6158550" y="3879375"/>
            <a:ext cx="76825" cy="76800"/>
            <a:chOff x="3104875" y="1099400"/>
            <a:chExt cx="76825" cy="76800"/>
          </a:xfrm>
        </p:grpSpPr>
        <p:sp>
          <p:nvSpPr>
            <p:cNvPr id="2017" name="Google Shape;2017;p2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2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9" name="Google Shape;2019;p22"/>
          <p:cNvSpPr txBox="1"/>
          <p:nvPr/>
        </p:nvSpPr>
        <p:spPr>
          <a:xfrm>
            <a:off x="4210050" y="1837225"/>
            <a:ext cx="5240700" cy="118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500">
                <a:solidFill>
                  <a:srgbClr val="6AA84F"/>
                </a:solidFill>
                <a:latin typeface="Montserrat Black"/>
                <a:ea typeface="Montserrat Black"/>
                <a:cs typeface="Montserrat Black"/>
                <a:sym typeface="Montserrat Black"/>
              </a:rPr>
              <a:t>T</a:t>
            </a:r>
            <a:r>
              <a:rPr lang="en" sz="6500">
                <a:solidFill>
                  <a:srgbClr val="B4A7D6"/>
                </a:solidFill>
                <a:latin typeface="Montserrat Black"/>
                <a:ea typeface="Montserrat Black"/>
                <a:cs typeface="Montserrat Black"/>
                <a:sym typeface="Montserrat Black"/>
              </a:rPr>
              <a:t>H</a:t>
            </a:r>
            <a:r>
              <a:rPr lang="en" sz="6500">
                <a:solidFill>
                  <a:srgbClr val="F9CB9C"/>
                </a:solidFill>
                <a:latin typeface="Montserrat Black"/>
                <a:ea typeface="Montserrat Black"/>
                <a:cs typeface="Montserrat Black"/>
                <a:sym typeface="Montserrat Black"/>
              </a:rPr>
              <a:t>A</a:t>
            </a:r>
            <a:r>
              <a:rPr lang="en" sz="6500">
                <a:solidFill>
                  <a:srgbClr val="9FC5E8"/>
                </a:solidFill>
                <a:latin typeface="Montserrat Black"/>
                <a:ea typeface="Montserrat Black"/>
                <a:cs typeface="Montserrat Black"/>
                <a:sym typeface="Montserrat Black"/>
              </a:rPr>
              <a:t>N</a:t>
            </a:r>
            <a:r>
              <a:rPr lang="en" sz="6500">
                <a:solidFill>
                  <a:srgbClr val="E76A28"/>
                </a:solidFill>
                <a:latin typeface="Montserrat Black"/>
                <a:ea typeface="Montserrat Black"/>
                <a:cs typeface="Montserrat Black"/>
                <a:sym typeface="Montserrat Black"/>
              </a:rPr>
              <a:t>K</a:t>
            </a:r>
            <a:r>
              <a:rPr lang="en" sz="6500">
                <a:solidFill>
                  <a:srgbClr val="D5A6BD"/>
                </a:solidFill>
                <a:latin typeface="Montserrat Black"/>
                <a:ea typeface="Montserrat Black"/>
                <a:cs typeface="Montserrat Black"/>
                <a:sym typeface="Montserrat Black"/>
              </a:rPr>
              <a:t>S</a:t>
            </a:r>
            <a:r>
              <a:rPr lang="en" sz="6500">
                <a:solidFill>
                  <a:srgbClr val="FFE599"/>
                </a:solidFill>
                <a:latin typeface="Montserrat Black"/>
                <a:ea typeface="Montserrat Black"/>
                <a:cs typeface="Montserrat Black"/>
                <a:sym typeface="Montserrat Black"/>
              </a:rPr>
              <a:t>!</a:t>
            </a:r>
            <a:endParaRPr>
              <a:solidFill>
                <a:srgbClr val="FFE599"/>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5"/>
          <p:cNvSpPr/>
          <p:nvPr/>
        </p:nvSpPr>
        <p:spPr>
          <a:xfrm rot="5400000">
            <a:off x="1431087" y="2278492"/>
            <a:ext cx="956100" cy="8286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5"/>
          <p:cNvSpPr/>
          <p:nvPr/>
        </p:nvSpPr>
        <p:spPr>
          <a:xfrm rot="5400000">
            <a:off x="4028498" y="2278492"/>
            <a:ext cx="956100" cy="8286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5"/>
          <p:cNvSpPr/>
          <p:nvPr/>
        </p:nvSpPr>
        <p:spPr>
          <a:xfrm rot="5400000">
            <a:off x="6915836" y="2278467"/>
            <a:ext cx="956100" cy="8286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5"/>
          <p:cNvSpPr txBox="1">
            <a:spLocks noGrp="1"/>
          </p:cNvSpPr>
          <p:nvPr>
            <p:ph type="title"/>
          </p:nvPr>
        </p:nvSpPr>
        <p:spPr>
          <a:xfrm>
            <a:off x="720000" y="8127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solidFill>
                  <a:srgbClr val="FFF2CC"/>
                </a:solidFill>
              </a:rPr>
              <a:t>What’s the project?</a:t>
            </a:r>
            <a:endParaRPr>
              <a:solidFill>
                <a:srgbClr val="FFF2CC"/>
              </a:solidFill>
            </a:endParaRPr>
          </a:p>
        </p:txBody>
      </p:sp>
      <p:sp>
        <p:nvSpPr>
          <p:cNvPr id="1260" name="Google Shape;1260;p5"/>
          <p:cNvSpPr txBox="1">
            <a:spLocks noGrp="1"/>
          </p:cNvSpPr>
          <p:nvPr>
            <p:ph type="subTitle" idx="1"/>
          </p:nvPr>
        </p:nvSpPr>
        <p:spPr>
          <a:xfrm>
            <a:off x="478800" y="3620275"/>
            <a:ext cx="2804400" cy="11997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 sz="1500" b="1" dirty="0">
                <a:latin typeface="Times New Roman"/>
                <a:ea typeface="Times New Roman"/>
                <a:cs typeface="Times New Roman"/>
                <a:sym typeface="Times New Roman"/>
              </a:rPr>
              <a:t>Summarizing</a:t>
            </a:r>
            <a:r>
              <a:rPr lang="en" sz="1500" dirty="0">
                <a:latin typeface="Times New Roman"/>
                <a:ea typeface="Times New Roman"/>
                <a:cs typeface="Times New Roman"/>
                <a:sym typeface="Times New Roman"/>
              </a:rPr>
              <a:t> develops a system that can automatically generate accurate and informative summaries of meetings.</a:t>
            </a:r>
            <a:endParaRPr sz="1500" dirty="0">
              <a:latin typeface="Times New Roman"/>
              <a:ea typeface="Times New Roman"/>
              <a:cs typeface="Times New Roman"/>
              <a:sym typeface="Times New Roman"/>
            </a:endParaRPr>
          </a:p>
          <a:p>
            <a:pPr marL="0" lvl="0" indent="0" algn="ctr" rtl="0">
              <a:lnSpc>
                <a:spcPct val="100000"/>
              </a:lnSpc>
              <a:spcBef>
                <a:spcPts val="1100"/>
              </a:spcBef>
              <a:spcAft>
                <a:spcPts val="0"/>
              </a:spcAft>
              <a:buSzPts val="1400"/>
              <a:buNone/>
            </a:pPr>
            <a:endParaRPr dirty="0"/>
          </a:p>
        </p:txBody>
      </p:sp>
      <p:sp>
        <p:nvSpPr>
          <p:cNvPr id="1261" name="Google Shape;1261;p5"/>
          <p:cNvSpPr txBox="1">
            <a:spLocks noGrp="1"/>
          </p:cNvSpPr>
          <p:nvPr>
            <p:ph type="subTitle" idx="2"/>
          </p:nvPr>
        </p:nvSpPr>
        <p:spPr>
          <a:xfrm>
            <a:off x="3329000" y="3573475"/>
            <a:ext cx="2712300" cy="12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Times New Roman"/>
                <a:ea typeface="Times New Roman"/>
                <a:cs typeface="Times New Roman"/>
                <a:sym typeface="Times New Roman"/>
              </a:rPr>
              <a:t>Identify the most important topics, extract key points, decisions, action items, discussions, and present them in a coherent and concise manner. </a:t>
            </a:r>
            <a:endParaRPr sz="1500" dirty="0"/>
          </a:p>
        </p:txBody>
      </p:sp>
      <p:sp>
        <p:nvSpPr>
          <p:cNvPr id="1262" name="Google Shape;1262;p5"/>
          <p:cNvSpPr txBox="1">
            <a:spLocks noGrp="1"/>
          </p:cNvSpPr>
          <p:nvPr>
            <p:ph type="subTitle" idx="3"/>
          </p:nvPr>
        </p:nvSpPr>
        <p:spPr>
          <a:xfrm>
            <a:off x="6041300" y="3573475"/>
            <a:ext cx="3048600" cy="13866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1100"/>
              </a:spcAft>
              <a:buNone/>
            </a:pPr>
            <a:r>
              <a:rPr lang="en" sz="1500" dirty="0">
                <a:latin typeface="Times New Roman"/>
                <a:ea typeface="Times New Roman"/>
                <a:cs typeface="Times New Roman"/>
                <a:sym typeface="Times New Roman"/>
              </a:rPr>
              <a:t>Crafts comprehensive summaries of online meetings as they unfold. Capture the essence of the meeting while filtering out redundant or less relevant information.</a:t>
            </a:r>
            <a:endParaRPr sz="1500" dirty="0"/>
          </a:p>
        </p:txBody>
      </p:sp>
      <p:sp>
        <p:nvSpPr>
          <p:cNvPr id="1263" name="Google Shape;1263;p5"/>
          <p:cNvSpPr txBox="1">
            <a:spLocks noGrp="1"/>
          </p:cNvSpPr>
          <p:nvPr>
            <p:ph type="subTitle" idx="4"/>
          </p:nvPr>
        </p:nvSpPr>
        <p:spPr>
          <a:xfrm>
            <a:off x="375125" y="3170850"/>
            <a:ext cx="28044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2000">
                <a:solidFill>
                  <a:srgbClr val="FFF2CC"/>
                </a:solidFill>
              </a:rPr>
              <a:t>What NLP Doing?</a:t>
            </a:r>
            <a:endParaRPr sz="2000">
              <a:solidFill>
                <a:srgbClr val="FFF2CC"/>
              </a:solidFill>
            </a:endParaRPr>
          </a:p>
        </p:txBody>
      </p:sp>
      <p:sp>
        <p:nvSpPr>
          <p:cNvPr id="1264" name="Google Shape;1264;p5"/>
          <p:cNvSpPr txBox="1">
            <a:spLocks noGrp="1"/>
          </p:cNvSpPr>
          <p:nvPr>
            <p:ph type="subTitle" idx="5"/>
          </p:nvPr>
        </p:nvSpPr>
        <p:spPr>
          <a:xfrm>
            <a:off x="3207862" y="3170838"/>
            <a:ext cx="25974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2000">
                <a:solidFill>
                  <a:srgbClr val="FFF2CC"/>
                </a:solidFill>
              </a:rPr>
              <a:t>System Ability</a:t>
            </a:r>
            <a:endParaRPr sz="2000">
              <a:solidFill>
                <a:srgbClr val="FFF2CC"/>
              </a:solidFill>
            </a:endParaRPr>
          </a:p>
        </p:txBody>
      </p:sp>
      <p:sp>
        <p:nvSpPr>
          <p:cNvPr id="1265" name="Google Shape;1265;p5"/>
          <p:cNvSpPr txBox="1">
            <a:spLocks noGrp="1"/>
          </p:cNvSpPr>
          <p:nvPr>
            <p:ph type="subTitle" idx="6"/>
          </p:nvPr>
        </p:nvSpPr>
        <p:spPr>
          <a:xfrm>
            <a:off x="5964475" y="3170846"/>
            <a:ext cx="30486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2000">
                <a:solidFill>
                  <a:srgbClr val="FFF2CC"/>
                </a:solidFill>
              </a:rPr>
              <a:t>Generated Summary</a:t>
            </a:r>
            <a:endParaRPr sz="2000">
              <a:solidFill>
                <a:srgbClr val="FFF2CC"/>
              </a:solidFill>
            </a:endParaRPr>
          </a:p>
        </p:txBody>
      </p:sp>
      <p:grpSp>
        <p:nvGrpSpPr>
          <p:cNvPr id="1266" name="Google Shape;1266;p5"/>
          <p:cNvGrpSpPr/>
          <p:nvPr/>
        </p:nvGrpSpPr>
        <p:grpSpPr>
          <a:xfrm>
            <a:off x="1643366" y="2391781"/>
            <a:ext cx="531542" cy="602023"/>
            <a:chOff x="4020665" y="1431080"/>
            <a:chExt cx="531542" cy="602023"/>
          </a:xfrm>
        </p:grpSpPr>
        <p:sp>
          <p:nvSpPr>
            <p:cNvPr id="1267" name="Google Shape;1267;p5"/>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5"/>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5"/>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5"/>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5"/>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5"/>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5"/>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5"/>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5"/>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5"/>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5"/>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5"/>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5"/>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5"/>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5"/>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2" name="Google Shape;1282;p5"/>
          <p:cNvGrpSpPr/>
          <p:nvPr/>
        </p:nvGrpSpPr>
        <p:grpSpPr>
          <a:xfrm>
            <a:off x="4211192" y="2391814"/>
            <a:ext cx="590714" cy="601957"/>
            <a:chOff x="1230449" y="2288393"/>
            <a:chExt cx="590714" cy="601957"/>
          </a:xfrm>
        </p:grpSpPr>
        <p:sp>
          <p:nvSpPr>
            <p:cNvPr id="1283" name="Google Shape;1283;p5"/>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84" name="Google Shape;1284;p5"/>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85" name="Google Shape;1285;p5"/>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86" name="Google Shape;1286;p5"/>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87" name="Google Shape;1287;p5"/>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88" name="Google Shape;1288;p5"/>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89" name="Google Shape;1289;p5"/>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90" name="Google Shape;1290;p5"/>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91" name="Google Shape;1291;p5"/>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92" name="Google Shape;1292;p5"/>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93" name="Google Shape;1293;p5"/>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94" name="Google Shape;1294;p5"/>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1295" name="Google Shape;1295;p5"/>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grpSp>
      <p:grpSp>
        <p:nvGrpSpPr>
          <p:cNvPr id="1296" name="Google Shape;1296;p5"/>
          <p:cNvGrpSpPr/>
          <p:nvPr/>
        </p:nvGrpSpPr>
        <p:grpSpPr>
          <a:xfrm>
            <a:off x="7101154" y="2391793"/>
            <a:ext cx="585440" cy="602023"/>
            <a:chOff x="1888890" y="3144712"/>
            <a:chExt cx="585440" cy="602023"/>
          </a:xfrm>
        </p:grpSpPr>
        <p:sp>
          <p:nvSpPr>
            <p:cNvPr id="1297" name="Google Shape;1297;p5"/>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5"/>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5"/>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5"/>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5"/>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5"/>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5"/>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4" name="Google Shape;1304;p5"/>
          <p:cNvGrpSpPr/>
          <p:nvPr/>
        </p:nvGrpSpPr>
        <p:grpSpPr>
          <a:xfrm>
            <a:off x="9013075" y="4960063"/>
            <a:ext cx="76825" cy="76800"/>
            <a:chOff x="3104875" y="1099400"/>
            <a:chExt cx="76825" cy="76800"/>
          </a:xfrm>
        </p:grpSpPr>
        <p:sp>
          <p:nvSpPr>
            <p:cNvPr id="1305" name="Google Shape;1305;p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07" name="Google Shape;1307;p5"/>
          <p:cNvPicPr preferRelativeResize="0"/>
          <p:nvPr/>
        </p:nvPicPr>
        <p:blipFill rotWithShape="1">
          <a:blip r:embed="rId3">
            <a:alphaModFix/>
          </a:blip>
          <a:srcRect l="22008" r="18454"/>
          <a:stretch/>
        </p:blipFill>
        <p:spPr>
          <a:xfrm rot="1203207">
            <a:off x="81028" y="2183071"/>
            <a:ext cx="615341" cy="581378"/>
          </a:xfrm>
          <a:prstGeom prst="rect">
            <a:avLst/>
          </a:prstGeom>
          <a:noFill/>
          <a:ln>
            <a:noFill/>
          </a:ln>
        </p:spPr>
      </p:pic>
      <p:sp>
        <p:nvSpPr>
          <p:cNvPr id="1308" name="Google Shape;1308;p5"/>
          <p:cNvSpPr txBox="1"/>
          <p:nvPr/>
        </p:nvSpPr>
        <p:spPr>
          <a:xfrm>
            <a:off x="781359" y="812438"/>
            <a:ext cx="5821147" cy="1450688"/>
          </a:xfrm>
          <a:prstGeom prst="rect">
            <a:avLst/>
          </a:prstGeom>
          <a:noFill/>
          <a:ln>
            <a:noFill/>
          </a:ln>
        </p:spPr>
        <p:txBody>
          <a:bodyPr spcFirstLastPara="1" wrap="square" lIns="91425" tIns="91425" rIns="91425" bIns="91425" anchor="t" anchorCtr="0">
            <a:spAutoFit/>
          </a:bodyPr>
          <a:lstStyle/>
          <a:p>
            <a:pPr marL="0" lvl="0" indent="0" algn="just" rtl="0">
              <a:lnSpc>
                <a:spcPct val="107916"/>
              </a:lnSpc>
              <a:spcBef>
                <a:spcPts val="0"/>
              </a:spcBef>
              <a:spcAft>
                <a:spcPts val="800"/>
              </a:spcAft>
              <a:buNone/>
            </a:pPr>
            <a:r>
              <a:rPr lang="en" dirty="0">
                <a:solidFill>
                  <a:schemeClr val="dk1"/>
                </a:solidFill>
                <a:latin typeface="Merriweather"/>
                <a:ea typeface="Merriweather"/>
                <a:cs typeface="Merriweather"/>
                <a:sym typeface="Merriweather"/>
              </a:rPr>
              <a:t>Summarize a long meeting so that we can be able to understand easily and in a faster way within our due time. Therefore, a gist of an online meeting is often very important to those who missed it or those who try to recall it. There can be a system that can make a summary of a meeting while it is running online. </a:t>
            </a:r>
            <a:endParaRPr dirty="0"/>
          </a:p>
        </p:txBody>
      </p:sp>
      <p:cxnSp>
        <p:nvCxnSpPr>
          <p:cNvPr id="1309" name="Google Shape;1309;p5"/>
          <p:cNvCxnSpPr/>
          <p:nvPr/>
        </p:nvCxnSpPr>
        <p:spPr>
          <a:xfrm>
            <a:off x="767967" y="3626725"/>
            <a:ext cx="900" cy="1280100"/>
          </a:xfrm>
          <a:prstGeom prst="bentConnector3">
            <a:avLst>
              <a:gd name="adj1" fmla="val -32129167"/>
            </a:avLst>
          </a:prstGeom>
          <a:noFill/>
          <a:ln w="9525" cap="flat" cmpd="sng">
            <a:solidFill>
              <a:srgbClr val="FFFFFF"/>
            </a:solidFill>
            <a:prstDash val="solid"/>
            <a:round/>
            <a:headEnd type="none" w="sm" len="sm"/>
            <a:tailEnd type="none" w="sm" len="sm"/>
          </a:ln>
        </p:spPr>
      </p:cxnSp>
      <p:cxnSp>
        <p:nvCxnSpPr>
          <p:cNvPr id="1310" name="Google Shape;1310;p5"/>
          <p:cNvCxnSpPr/>
          <p:nvPr/>
        </p:nvCxnSpPr>
        <p:spPr>
          <a:xfrm>
            <a:off x="3618167" y="3626725"/>
            <a:ext cx="900" cy="1280100"/>
          </a:xfrm>
          <a:prstGeom prst="bentConnector3">
            <a:avLst>
              <a:gd name="adj1" fmla="val -32129167"/>
            </a:avLst>
          </a:prstGeom>
          <a:noFill/>
          <a:ln w="9525" cap="flat" cmpd="sng">
            <a:solidFill>
              <a:srgbClr val="FFFFFF"/>
            </a:solidFill>
            <a:prstDash val="solid"/>
            <a:round/>
            <a:headEnd type="none" w="sm" len="sm"/>
            <a:tailEnd type="none" w="sm" len="sm"/>
          </a:ln>
        </p:spPr>
      </p:cxnSp>
      <p:cxnSp>
        <p:nvCxnSpPr>
          <p:cNvPr id="1311" name="Google Shape;1311;p5"/>
          <p:cNvCxnSpPr/>
          <p:nvPr/>
        </p:nvCxnSpPr>
        <p:spPr>
          <a:xfrm>
            <a:off x="6330467" y="3626725"/>
            <a:ext cx="900" cy="1280100"/>
          </a:xfrm>
          <a:prstGeom prst="bentConnector3">
            <a:avLst>
              <a:gd name="adj1" fmla="val -32129167"/>
            </a:avLst>
          </a:prstGeom>
          <a:noFill/>
          <a:ln w="9525" cap="flat" cmpd="sng">
            <a:solidFill>
              <a:srgbClr val="FFFFFF"/>
            </a:solidFill>
            <a:prstDash val="solid"/>
            <a:round/>
            <a:headEnd type="none" w="sm" len="sm"/>
            <a:tailEnd type="none" w="sm" len="sm"/>
          </a:ln>
        </p:spPr>
      </p:cxnSp>
      <p:cxnSp>
        <p:nvCxnSpPr>
          <p:cNvPr id="1312" name="Google Shape;1312;p5"/>
          <p:cNvCxnSpPr/>
          <p:nvPr/>
        </p:nvCxnSpPr>
        <p:spPr>
          <a:xfrm>
            <a:off x="4801900" y="750150"/>
            <a:ext cx="2665200" cy="0"/>
          </a:xfrm>
          <a:prstGeom prst="straightConnector1">
            <a:avLst/>
          </a:prstGeom>
          <a:noFill/>
          <a:ln w="38100" cap="flat" cmpd="sng">
            <a:solidFill>
              <a:schemeClr val="dk2"/>
            </a:solidFill>
            <a:prstDash val="solid"/>
            <a:round/>
            <a:headEnd type="none" w="med" len="med"/>
            <a:tailEnd type="diamond" w="med" len="med"/>
          </a:ln>
        </p:spPr>
      </p:cxnSp>
      <p:pic>
        <p:nvPicPr>
          <p:cNvPr id="3" name="Picture 2">
            <a:extLst>
              <a:ext uri="{FF2B5EF4-FFF2-40B4-BE49-F238E27FC236}">
                <a16:creationId xmlns:a16="http://schemas.microsoft.com/office/drawing/2014/main" id="{FD699093-2220-4F0C-9CA0-136F82F91E2C}"/>
              </a:ext>
            </a:extLst>
          </p:cNvPr>
          <p:cNvPicPr>
            <a:picLocks noChangeAspect="1"/>
          </p:cNvPicPr>
          <p:nvPr/>
        </p:nvPicPr>
        <p:blipFill>
          <a:blip r:embed="rId4"/>
          <a:stretch>
            <a:fillRect/>
          </a:stretch>
        </p:blipFill>
        <p:spPr>
          <a:xfrm>
            <a:off x="6663502" y="892649"/>
            <a:ext cx="1996403" cy="11874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0"/>
          <p:cNvSpPr txBox="1">
            <a:spLocks noGrp="1"/>
          </p:cNvSpPr>
          <p:nvPr>
            <p:ph type="title"/>
          </p:nvPr>
        </p:nvSpPr>
        <p:spPr>
          <a:xfrm>
            <a:off x="2367825" y="-30350"/>
            <a:ext cx="4116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sz="3000">
                <a:solidFill>
                  <a:srgbClr val="FFF2CC"/>
                </a:solidFill>
              </a:rPr>
              <a:t>Analysis of Design</a:t>
            </a:r>
            <a:endParaRPr sz="3000">
              <a:solidFill>
                <a:srgbClr val="FFF2CC"/>
              </a:solidFill>
            </a:endParaRPr>
          </a:p>
        </p:txBody>
      </p:sp>
      <p:grpSp>
        <p:nvGrpSpPr>
          <p:cNvPr id="1319" name="Google Shape;1319;p10"/>
          <p:cNvGrpSpPr/>
          <p:nvPr/>
        </p:nvGrpSpPr>
        <p:grpSpPr>
          <a:xfrm>
            <a:off x="971350" y="1328513"/>
            <a:ext cx="76825" cy="76800"/>
            <a:chOff x="3104875" y="1099400"/>
            <a:chExt cx="76825" cy="76800"/>
          </a:xfrm>
        </p:grpSpPr>
        <p:sp>
          <p:nvSpPr>
            <p:cNvPr id="1320" name="Google Shape;1320;p1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2" name="Google Shape;1322;p10"/>
          <p:cNvGrpSpPr/>
          <p:nvPr/>
        </p:nvGrpSpPr>
        <p:grpSpPr>
          <a:xfrm>
            <a:off x="565325" y="4231413"/>
            <a:ext cx="76825" cy="76800"/>
            <a:chOff x="3104875" y="1099400"/>
            <a:chExt cx="76825" cy="76800"/>
          </a:xfrm>
        </p:grpSpPr>
        <p:sp>
          <p:nvSpPr>
            <p:cNvPr id="1323" name="Google Shape;1323;p1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25" name="Google Shape;1325;p10"/>
          <p:cNvPicPr preferRelativeResize="0"/>
          <p:nvPr/>
        </p:nvPicPr>
        <p:blipFill rotWithShape="1">
          <a:blip r:embed="rId3">
            <a:alphaModFix/>
          </a:blip>
          <a:srcRect l="22008" r="18454"/>
          <a:stretch/>
        </p:blipFill>
        <p:spPr>
          <a:xfrm rot="-1020103">
            <a:off x="8278888" y="124764"/>
            <a:ext cx="652201" cy="616225"/>
          </a:xfrm>
          <a:prstGeom prst="rect">
            <a:avLst/>
          </a:prstGeom>
          <a:noFill/>
          <a:ln>
            <a:noFill/>
          </a:ln>
        </p:spPr>
      </p:pic>
      <p:pic>
        <p:nvPicPr>
          <p:cNvPr id="1326" name="Google Shape;1326;p10"/>
          <p:cNvPicPr preferRelativeResize="0"/>
          <p:nvPr/>
        </p:nvPicPr>
        <p:blipFill rotWithShape="1">
          <a:blip r:embed="rId4">
            <a:alphaModFix/>
          </a:blip>
          <a:srcRect l="15236" r="10474"/>
          <a:stretch/>
        </p:blipFill>
        <p:spPr>
          <a:xfrm rot="1220423">
            <a:off x="141209" y="2846034"/>
            <a:ext cx="1134059" cy="1015930"/>
          </a:xfrm>
          <a:prstGeom prst="rect">
            <a:avLst/>
          </a:prstGeom>
          <a:noFill/>
          <a:ln>
            <a:noFill/>
          </a:ln>
        </p:spPr>
      </p:pic>
      <p:pic>
        <p:nvPicPr>
          <p:cNvPr id="1327" name="Google Shape;1327;p10"/>
          <p:cNvPicPr preferRelativeResize="0"/>
          <p:nvPr/>
        </p:nvPicPr>
        <p:blipFill>
          <a:blip r:embed="rId5">
            <a:alphaModFix/>
          </a:blip>
          <a:stretch>
            <a:fillRect/>
          </a:stretch>
        </p:blipFill>
        <p:spPr>
          <a:xfrm>
            <a:off x="5599275" y="1127675"/>
            <a:ext cx="3368749" cy="3855099"/>
          </a:xfrm>
          <a:prstGeom prst="rect">
            <a:avLst/>
          </a:prstGeom>
          <a:noFill/>
          <a:ln>
            <a:noFill/>
          </a:ln>
        </p:spPr>
      </p:pic>
      <p:sp>
        <p:nvSpPr>
          <p:cNvPr id="1328" name="Google Shape;1328;p10"/>
          <p:cNvSpPr txBox="1">
            <a:spLocks noGrp="1"/>
          </p:cNvSpPr>
          <p:nvPr>
            <p:ph type="subTitle" idx="1"/>
          </p:nvPr>
        </p:nvSpPr>
        <p:spPr>
          <a:xfrm>
            <a:off x="1985913" y="1898925"/>
            <a:ext cx="1610700" cy="90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500"/>
              <a:t>   Zero Shot</a:t>
            </a:r>
            <a:endParaRPr sz="1500"/>
          </a:p>
          <a:p>
            <a:pPr marL="0" lvl="0" indent="0" algn="ctr" rtl="0">
              <a:spcBef>
                <a:spcPts val="0"/>
              </a:spcBef>
              <a:spcAft>
                <a:spcPts val="0"/>
              </a:spcAft>
              <a:buSzPts val="2800"/>
              <a:buNone/>
            </a:pPr>
            <a:r>
              <a:rPr lang="en" sz="1500"/>
              <a:t>   Few Shot</a:t>
            </a:r>
            <a:endParaRPr sz="1500"/>
          </a:p>
          <a:p>
            <a:pPr marL="0" lvl="0" indent="0" algn="l" rtl="0">
              <a:spcBef>
                <a:spcPts val="0"/>
              </a:spcBef>
              <a:spcAft>
                <a:spcPts val="0"/>
              </a:spcAft>
              <a:buSzPts val="2800"/>
              <a:buNone/>
            </a:pPr>
            <a:r>
              <a:rPr lang="en" sz="1500"/>
              <a:t>       </a:t>
            </a:r>
            <a:endParaRPr sz="1500"/>
          </a:p>
          <a:p>
            <a:pPr marL="0" lvl="0" indent="0" algn="l" rtl="0">
              <a:lnSpc>
                <a:spcPct val="100000"/>
              </a:lnSpc>
              <a:spcBef>
                <a:spcPts val="0"/>
              </a:spcBef>
              <a:spcAft>
                <a:spcPts val="0"/>
              </a:spcAft>
              <a:buSzPts val="2800"/>
              <a:buNone/>
            </a:pPr>
            <a:r>
              <a:rPr lang="en" sz="1500"/>
              <a:t> </a:t>
            </a:r>
            <a:endParaRPr sz="1500"/>
          </a:p>
        </p:txBody>
      </p:sp>
      <p:sp>
        <p:nvSpPr>
          <p:cNvPr id="1329" name="Google Shape;1329;p10"/>
          <p:cNvSpPr txBox="1">
            <a:spLocks noGrp="1"/>
          </p:cNvSpPr>
          <p:nvPr>
            <p:ph type="subTitle" idx="3"/>
          </p:nvPr>
        </p:nvSpPr>
        <p:spPr>
          <a:xfrm>
            <a:off x="1506787" y="1593313"/>
            <a:ext cx="2263200" cy="31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solidFill>
                  <a:srgbClr val="9FC5E8"/>
                </a:solidFill>
                <a:latin typeface="Oswald SemiBold"/>
                <a:ea typeface="Oswald SemiBold"/>
                <a:cs typeface="Oswald SemiBold"/>
                <a:sym typeface="Oswald SemiBold"/>
              </a:rPr>
              <a:t>Prompt Engineering</a:t>
            </a:r>
            <a:endParaRPr sz="1600">
              <a:solidFill>
                <a:srgbClr val="9FC5E8"/>
              </a:solidFill>
              <a:latin typeface="Oswald SemiBold"/>
              <a:ea typeface="Oswald SemiBold"/>
              <a:cs typeface="Oswald SemiBold"/>
              <a:sym typeface="Oswald SemiBold"/>
            </a:endParaRPr>
          </a:p>
        </p:txBody>
      </p:sp>
      <p:sp>
        <p:nvSpPr>
          <p:cNvPr id="1330" name="Google Shape;1330;p10"/>
          <p:cNvSpPr txBox="1">
            <a:spLocks noGrp="1"/>
          </p:cNvSpPr>
          <p:nvPr>
            <p:ph type="subTitle" idx="4"/>
          </p:nvPr>
        </p:nvSpPr>
        <p:spPr>
          <a:xfrm>
            <a:off x="4102650" y="1593325"/>
            <a:ext cx="990600" cy="31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dirty="0">
                <a:solidFill>
                  <a:srgbClr val="9FC5E8"/>
                </a:solidFill>
                <a:latin typeface="Oswald SemiBold"/>
                <a:ea typeface="Oswald SemiBold"/>
                <a:cs typeface="Oswald SemiBold"/>
                <a:sym typeface="Oswald SemiBold"/>
              </a:rPr>
              <a:t>Phi-2</a:t>
            </a:r>
            <a:endParaRPr sz="1600" dirty="0">
              <a:solidFill>
                <a:srgbClr val="9FC5E8"/>
              </a:solidFill>
              <a:latin typeface="Oswald SemiBold"/>
              <a:ea typeface="Oswald SemiBold"/>
              <a:cs typeface="Oswald SemiBold"/>
              <a:sym typeface="Oswald SemiBold"/>
            </a:endParaRPr>
          </a:p>
        </p:txBody>
      </p:sp>
      <p:sp>
        <p:nvSpPr>
          <p:cNvPr id="1331" name="Google Shape;1331;p10"/>
          <p:cNvSpPr/>
          <p:nvPr/>
        </p:nvSpPr>
        <p:spPr>
          <a:xfrm rot="5400000">
            <a:off x="4297643" y="884363"/>
            <a:ext cx="655800" cy="532800"/>
          </a:xfrm>
          <a:prstGeom prst="hexagon">
            <a:avLst>
              <a:gd name="adj" fmla="val 25000"/>
              <a:gd name="vf" fmla="val 115470"/>
            </a:avLst>
          </a:prstGeom>
          <a:solidFill>
            <a:srgbClr val="733C9B">
              <a:alpha val="3294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0"/>
          <p:cNvSpPr/>
          <p:nvPr/>
        </p:nvSpPr>
        <p:spPr>
          <a:xfrm rot="5400000">
            <a:off x="2463311" y="884375"/>
            <a:ext cx="655800" cy="532800"/>
          </a:xfrm>
          <a:prstGeom prst="hexagon">
            <a:avLst>
              <a:gd name="adj" fmla="val 25000"/>
              <a:gd name="vf" fmla="val 115470"/>
            </a:avLst>
          </a:prstGeom>
          <a:solidFill>
            <a:srgbClr val="733C9B">
              <a:alpha val="3294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3" name="Google Shape;1333;p10"/>
          <p:cNvGrpSpPr/>
          <p:nvPr/>
        </p:nvGrpSpPr>
        <p:grpSpPr>
          <a:xfrm>
            <a:off x="4479542" y="966736"/>
            <a:ext cx="292081" cy="368137"/>
            <a:chOff x="4745408" y="4001992"/>
            <a:chExt cx="509652" cy="602023"/>
          </a:xfrm>
        </p:grpSpPr>
        <p:sp>
          <p:nvSpPr>
            <p:cNvPr id="1334" name="Google Shape;1334;p10"/>
            <p:cNvSpPr/>
            <p:nvPr/>
          </p:nvSpPr>
          <p:spPr>
            <a:xfrm>
              <a:off x="4745408" y="4001992"/>
              <a:ext cx="509652" cy="602023"/>
            </a:xfrm>
            <a:custGeom>
              <a:avLst/>
              <a:gdLst/>
              <a:ahLst/>
              <a:cxnLst/>
              <a:rect l="l" t="t" r="r" b="b"/>
              <a:pathLst>
                <a:path w="15366" h="18151" extrusionOk="0">
                  <a:moveTo>
                    <a:pt x="7621" y="3566"/>
                  </a:moveTo>
                  <a:cubicBezTo>
                    <a:pt x="8283" y="3566"/>
                    <a:pt x="8831" y="4057"/>
                    <a:pt x="8920" y="4696"/>
                  </a:cubicBezTo>
                  <a:lnTo>
                    <a:pt x="6321" y="4696"/>
                  </a:lnTo>
                  <a:cubicBezTo>
                    <a:pt x="6409" y="4058"/>
                    <a:pt x="6958" y="3566"/>
                    <a:pt x="7621" y="3566"/>
                  </a:cubicBezTo>
                  <a:close/>
                  <a:moveTo>
                    <a:pt x="10155" y="5228"/>
                  </a:moveTo>
                  <a:cubicBezTo>
                    <a:pt x="10236" y="5228"/>
                    <a:pt x="10304" y="5296"/>
                    <a:pt x="10304" y="5377"/>
                  </a:cubicBezTo>
                  <a:lnTo>
                    <a:pt x="10304" y="6649"/>
                  </a:lnTo>
                  <a:lnTo>
                    <a:pt x="532" y="6649"/>
                  </a:lnTo>
                  <a:lnTo>
                    <a:pt x="532" y="5377"/>
                  </a:lnTo>
                  <a:cubicBezTo>
                    <a:pt x="532" y="5296"/>
                    <a:pt x="600" y="5228"/>
                    <a:pt x="681" y="5228"/>
                  </a:cubicBezTo>
                  <a:close/>
                  <a:moveTo>
                    <a:pt x="10304" y="7181"/>
                  </a:moveTo>
                  <a:lnTo>
                    <a:pt x="10304" y="17619"/>
                  </a:lnTo>
                  <a:lnTo>
                    <a:pt x="532" y="17619"/>
                  </a:lnTo>
                  <a:lnTo>
                    <a:pt x="532" y="7181"/>
                  </a:lnTo>
                  <a:close/>
                  <a:moveTo>
                    <a:pt x="5211" y="1"/>
                  </a:moveTo>
                  <a:cubicBezTo>
                    <a:pt x="4835" y="1"/>
                    <a:pt x="4529" y="307"/>
                    <a:pt x="4529" y="683"/>
                  </a:cubicBezTo>
                  <a:lnTo>
                    <a:pt x="4529" y="4696"/>
                  </a:lnTo>
                  <a:lnTo>
                    <a:pt x="682" y="4696"/>
                  </a:lnTo>
                  <a:cubicBezTo>
                    <a:pt x="306" y="4696"/>
                    <a:pt x="0" y="5002"/>
                    <a:pt x="0" y="5377"/>
                  </a:cubicBezTo>
                  <a:lnTo>
                    <a:pt x="0" y="17707"/>
                  </a:lnTo>
                  <a:cubicBezTo>
                    <a:pt x="0" y="17951"/>
                    <a:pt x="198" y="18151"/>
                    <a:pt x="443" y="18151"/>
                  </a:cubicBezTo>
                  <a:lnTo>
                    <a:pt x="10394" y="18151"/>
                  </a:lnTo>
                  <a:cubicBezTo>
                    <a:pt x="10638" y="18151"/>
                    <a:pt x="10836" y="17951"/>
                    <a:pt x="10836" y="17707"/>
                  </a:cubicBezTo>
                  <a:lnTo>
                    <a:pt x="10836" y="13455"/>
                  </a:lnTo>
                  <a:lnTo>
                    <a:pt x="14923" y="13455"/>
                  </a:lnTo>
                  <a:cubicBezTo>
                    <a:pt x="15167" y="13455"/>
                    <a:pt x="15365" y="13256"/>
                    <a:pt x="15365" y="13012"/>
                  </a:cubicBezTo>
                  <a:lnTo>
                    <a:pt x="15365" y="9075"/>
                  </a:lnTo>
                  <a:cubicBezTo>
                    <a:pt x="15365" y="8928"/>
                    <a:pt x="15246" y="8809"/>
                    <a:pt x="15099" y="8809"/>
                  </a:cubicBezTo>
                  <a:cubicBezTo>
                    <a:pt x="14952" y="8809"/>
                    <a:pt x="14833" y="8928"/>
                    <a:pt x="14833" y="9075"/>
                  </a:cubicBezTo>
                  <a:lnTo>
                    <a:pt x="14833" y="12923"/>
                  </a:lnTo>
                  <a:lnTo>
                    <a:pt x="10836" y="12923"/>
                  </a:lnTo>
                  <a:lnTo>
                    <a:pt x="10836" y="11289"/>
                  </a:lnTo>
                  <a:lnTo>
                    <a:pt x="14102" y="11289"/>
                  </a:lnTo>
                  <a:cubicBezTo>
                    <a:pt x="14249" y="11289"/>
                    <a:pt x="14368" y="11169"/>
                    <a:pt x="14368" y="11023"/>
                  </a:cubicBezTo>
                  <a:cubicBezTo>
                    <a:pt x="14368" y="10876"/>
                    <a:pt x="14249" y="10757"/>
                    <a:pt x="14102" y="10757"/>
                  </a:cubicBezTo>
                  <a:lnTo>
                    <a:pt x="10836" y="10757"/>
                  </a:lnTo>
                  <a:lnTo>
                    <a:pt x="10836" y="10476"/>
                  </a:lnTo>
                  <a:lnTo>
                    <a:pt x="14102" y="10476"/>
                  </a:lnTo>
                  <a:cubicBezTo>
                    <a:pt x="14249" y="10476"/>
                    <a:pt x="14368" y="10357"/>
                    <a:pt x="14368" y="10210"/>
                  </a:cubicBezTo>
                  <a:cubicBezTo>
                    <a:pt x="14368" y="10063"/>
                    <a:pt x="14249" y="9944"/>
                    <a:pt x="14102" y="9944"/>
                  </a:cubicBezTo>
                  <a:lnTo>
                    <a:pt x="10836" y="9944"/>
                  </a:lnTo>
                  <a:lnTo>
                    <a:pt x="10836" y="9377"/>
                  </a:lnTo>
                  <a:lnTo>
                    <a:pt x="14102" y="9377"/>
                  </a:lnTo>
                  <a:cubicBezTo>
                    <a:pt x="14249" y="9377"/>
                    <a:pt x="14368" y="9258"/>
                    <a:pt x="14368" y="9111"/>
                  </a:cubicBezTo>
                  <a:cubicBezTo>
                    <a:pt x="14368" y="8964"/>
                    <a:pt x="14249" y="8845"/>
                    <a:pt x="14102" y="8845"/>
                  </a:cubicBezTo>
                  <a:lnTo>
                    <a:pt x="13818" y="8845"/>
                  </a:lnTo>
                  <a:lnTo>
                    <a:pt x="13818" y="6952"/>
                  </a:lnTo>
                  <a:cubicBezTo>
                    <a:pt x="13818" y="6805"/>
                    <a:pt x="13699" y="6687"/>
                    <a:pt x="13552" y="6687"/>
                  </a:cubicBezTo>
                  <a:cubicBezTo>
                    <a:pt x="13405" y="6687"/>
                    <a:pt x="13286" y="6805"/>
                    <a:pt x="13286" y="6952"/>
                  </a:cubicBezTo>
                  <a:lnTo>
                    <a:pt x="13286" y="8845"/>
                  </a:lnTo>
                  <a:lnTo>
                    <a:pt x="12862" y="8845"/>
                  </a:lnTo>
                  <a:lnTo>
                    <a:pt x="12862" y="7770"/>
                  </a:lnTo>
                  <a:cubicBezTo>
                    <a:pt x="12862" y="7623"/>
                    <a:pt x="12743" y="7504"/>
                    <a:pt x="12596" y="7504"/>
                  </a:cubicBezTo>
                  <a:cubicBezTo>
                    <a:pt x="12449" y="7504"/>
                    <a:pt x="12331" y="7623"/>
                    <a:pt x="12331" y="7770"/>
                  </a:cubicBezTo>
                  <a:lnTo>
                    <a:pt x="12331" y="8845"/>
                  </a:lnTo>
                  <a:lnTo>
                    <a:pt x="11875" y="8845"/>
                  </a:lnTo>
                  <a:lnTo>
                    <a:pt x="11875" y="6036"/>
                  </a:lnTo>
                  <a:cubicBezTo>
                    <a:pt x="11875" y="5889"/>
                    <a:pt x="11756" y="5770"/>
                    <a:pt x="11609" y="5770"/>
                  </a:cubicBezTo>
                  <a:cubicBezTo>
                    <a:pt x="11463" y="5770"/>
                    <a:pt x="11343" y="5889"/>
                    <a:pt x="11343" y="6036"/>
                  </a:cubicBezTo>
                  <a:lnTo>
                    <a:pt x="11343" y="8845"/>
                  </a:lnTo>
                  <a:lnTo>
                    <a:pt x="10836" y="8845"/>
                  </a:lnTo>
                  <a:lnTo>
                    <a:pt x="10836" y="5378"/>
                  </a:lnTo>
                  <a:cubicBezTo>
                    <a:pt x="10836" y="5002"/>
                    <a:pt x="10531" y="4696"/>
                    <a:pt x="10156" y="4696"/>
                  </a:cubicBezTo>
                  <a:lnTo>
                    <a:pt x="9456" y="4696"/>
                  </a:lnTo>
                  <a:cubicBezTo>
                    <a:pt x="9364" y="3765"/>
                    <a:pt x="8576" y="3034"/>
                    <a:pt x="7621" y="3034"/>
                  </a:cubicBezTo>
                  <a:cubicBezTo>
                    <a:pt x="6665" y="3034"/>
                    <a:pt x="5877" y="3765"/>
                    <a:pt x="5785" y="4696"/>
                  </a:cubicBezTo>
                  <a:lnTo>
                    <a:pt x="5061" y="4696"/>
                  </a:lnTo>
                  <a:lnTo>
                    <a:pt x="5061" y="2486"/>
                  </a:lnTo>
                  <a:lnTo>
                    <a:pt x="7187" y="2486"/>
                  </a:lnTo>
                  <a:cubicBezTo>
                    <a:pt x="7333" y="2486"/>
                    <a:pt x="7452" y="2366"/>
                    <a:pt x="7452" y="2220"/>
                  </a:cubicBezTo>
                  <a:cubicBezTo>
                    <a:pt x="7452" y="2073"/>
                    <a:pt x="7333" y="1954"/>
                    <a:pt x="7187" y="1954"/>
                  </a:cubicBezTo>
                  <a:lnTo>
                    <a:pt x="5061" y="1954"/>
                  </a:lnTo>
                  <a:lnTo>
                    <a:pt x="5061" y="683"/>
                  </a:lnTo>
                  <a:cubicBezTo>
                    <a:pt x="5061" y="601"/>
                    <a:pt x="5130" y="533"/>
                    <a:pt x="5211" y="533"/>
                  </a:cubicBezTo>
                  <a:lnTo>
                    <a:pt x="14685" y="533"/>
                  </a:lnTo>
                  <a:cubicBezTo>
                    <a:pt x="14766" y="533"/>
                    <a:pt x="14834" y="601"/>
                    <a:pt x="14834" y="683"/>
                  </a:cubicBezTo>
                  <a:lnTo>
                    <a:pt x="14834" y="1954"/>
                  </a:lnTo>
                  <a:lnTo>
                    <a:pt x="8746" y="1954"/>
                  </a:lnTo>
                  <a:cubicBezTo>
                    <a:pt x="8599" y="1954"/>
                    <a:pt x="8480" y="2073"/>
                    <a:pt x="8480" y="2220"/>
                  </a:cubicBezTo>
                  <a:cubicBezTo>
                    <a:pt x="8480" y="2366"/>
                    <a:pt x="8599" y="2486"/>
                    <a:pt x="8746" y="2486"/>
                  </a:cubicBezTo>
                  <a:lnTo>
                    <a:pt x="14833" y="2486"/>
                  </a:lnTo>
                  <a:lnTo>
                    <a:pt x="14833" y="7728"/>
                  </a:lnTo>
                  <a:cubicBezTo>
                    <a:pt x="14833" y="7876"/>
                    <a:pt x="14952" y="7994"/>
                    <a:pt x="15099" y="7994"/>
                  </a:cubicBezTo>
                  <a:cubicBezTo>
                    <a:pt x="15246" y="7994"/>
                    <a:pt x="15365" y="7876"/>
                    <a:pt x="15365" y="7728"/>
                  </a:cubicBezTo>
                  <a:lnTo>
                    <a:pt x="15365" y="683"/>
                  </a:lnTo>
                  <a:cubicBezTo>
                    <a:pt x="15365" y="307"/>
                    <a:pt x="15059" y="1"/>
                    <a:pt x="146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0"/>
            <p:cNvSpPr/>
            <p:nvPr/>
          </p:nvSpPr>
          <p:spPr>
            <a:xfrm>
              <a:off x="5144546" y="4033700"/>
              <a:ext cx="17678" cy="17645"/>
            </a:xfrm>
            <a:custGeom>
              <a:avLst/>
              <a:gdLst/>
              <a:ahLst/>
              <a:cxnLst/>
              <a:rect l="l" t="t" r="r" b="b"/>
              <a:pathLst>
                <a:path w="533" h="532" extrusionOk="0">
                  <a:moveTo>
                    <a:pt x="266" y="1"/>
                  </a:moveTo>
                  <a:cubicBezTo>
                    <a:pt x="197" y="1"/>
                    <a:pt x="128" y="28"/>
                    <a:pt x="79" y="79"/>
                  </a:cubicBezTo>
                  <a:cubicBezTo>
                    <a:pt x="29" y="128"/>
                    <a:pt x="0" y="196"/>
                    <a:pt x="0" y="266"/>
                  </a:cubicBezTo>
                  <a:cubicBezTo>
                    <a:pt x="0" y="336"/>
                    <a:pt x="29" y="404"/>
                    <a:pt x="79" y="455"/>
                  </a:cubicBezTo>
                  <a:cubicBezTo>
                    <a:pt x="128" y="504"/>
                    <a:pt x="197" y="532"/>
                    <a:pt x="266" y="532"/>
                  </a:cubicBezTo>
                  <a:cubicBezTo>
                    <a:pt x="337" y="532"/>
                    <a:pt x="405" y="504"/>
                    <a:pt x="454" y="455"/>
                  </a:cubicBezTo>
                  <a:cubicBezTo>
                    <a:pt x="505" y="404"/>
                    <a:pt x="532" y="336"/>
                    <a:pt x="532" y="266"/>
                  </a:cubicBezTo>
                  <a:cubicBezTo>
                    <a:pt x="532" y="196"/>
                    <a:pt x="505" y="128"/>
                    <a:pt x="454"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0"/>
            <p:cNvSpPr/>
            <p:nvPr/>
          </p:nvSpPr>
          <p:spPr>
            <a:xfrm>
              <a:off x="5175126"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6" y="532"/>
                    <a:pt x="405" y="504"/>
                    <a:pt x="454" y="455"/>
                  </a:cubicBezTo>
                  <a:cubicBezTo>
                    <a:pt x="504" y="404"/>
                    <a:pt x="532" y="335"/>
                    <a:pt x="532" y="266"/>
                  </a:cubicBezTo>
                  <a:cubicBezTo>
                    <a:pt x="532" y="197"/>
                    <a:pt x="504"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0"/>
            <p:cNvSpPr/>
            <p:nvPr/>
          </p:nvSpPr>
          <p:spPr>
            <a:xfrm>
              <a:off x="5205674"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7" y="532"/>
                    <a:pt x="405" y="504"/>
                    <a:pt x="455" y="455"/>
                  </a:cubicBezTo>
                  <a:cubicBezTo>
                    <a:pt x="505" y="404"/>
                    <a:pt x="532" y="335"/>
                    <a:pt x="532" y="266"/>
                  </a:cubicBezTo>
                  <a:cubicBezTo>
                    <a:pt x="532" y="197"/>
                    <a:pt x="505" y="128"/>
                    <a:pt x="455"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0"/>
            <p:cNvSpPr/>
            <p:nvPr/>
          </p:nvSpPr>
          <p:spPr>
            <a:xfrm>
              <a:off x="5126834" y="4109687"/>
              <a:ext cx="88259" cy="17678"/>
            </a:xfrm>
            <a:custGeom>
              <a:avLst/>
              <a:gdLst/>
              <a:ahLst/>
              <a:cxnLst/>
              <a:rect l="l" t="t" r="r" b="b"/>
              <a:pathLst>
                <a:path w="2661" h="533" extrusionOk="0">
                  <a:moveTo>
                    <a:pt x="266" y="0"/>
                  </a:moveTo>
                  <a:cubicBezTo>
                    <a:pt x="119" y="0"/>
                    <a:pt x="1" y="119"/>
                    <a:pt x="1" y="266"/>
                  </a:cubicBezTo>
                  <a:cubicBezTo>
                    <a:pt x="1" y="413"/>
                    <a:pt x="120" y="532"/>
                    <a:pt x="266" y="532"/>
                  </a:cubicBezTo>
                  <a:lnTo>
                    <a:pt x="2395" y="532"/>
                  </a:lnTo>
                  <a:cubicBezTo>
                    <a:pt x="2542" y="532"/>
                    <a:pt x="2660" y="413"/>
                    <a:pt x="2660" y="266"/>
                  </a:cubicBezTo>
                  <a:cubicBezTo>
                    <a:pt x="2661" y="119"/>
                    <a:pt x="2542" y="0"/>
                    <a:pt x="239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10"/>
            <p:cNvSpPr/>
            <p:nvPr/>
          </p:nvSpPr>
          <p:spPr>
            <a:xfrm>
              <a:off x="5126834" y="4136652"/>
              <a:ext cx="88259" cy="17645"/>
            </a:xfrm>
            <a:custGeom>
              <a:avLst/>
              <a:gdLst/>
              <a:ahLst/>
              <a:cxnLst/>
              <a:rect l="l" t="t" r="r" b="b"/>
              <a:pathLst>
                <a:path w="2661" h="532" extrusionOk="0">
                  <a:moveTo>
                    <a:pt x="266" y="1"/>
                  </a:moveTo>
                  <a:cubicBezTo>
                    <a:pt x="119" y="1"/>
                    <a:pt x="1" y="120"/>
                    <a:pt x="1" y="265"/>
                  </a:cubicBezTo>
                  <a:cubicBezTo>
                    <a:pt x="1" y="412"/>
                    <a:pt x="120" y="531"/>
                    <a:pt x="266" y="531"/>
                  </a:cubicBezTo>
                  <a:lnTo>
                    <a:pt x="2395" y="531"/>
                  </a:lnTo>
                  <a:cubicBezTo>
                    <a:pt x="2542" y="531"/>
                    <a:pt x="2660" y="412"/>
                    <a:pt x="2660" y="265"/>
                  </a:cubicBezTo>
                  <a:cubicBezTo>
                    <a:pt x="2661" y="120"/>
                    <a:pt x="2542" y="1"/>
                    <a:pt x="2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0"/>
            <p:cNvSpPr/>
            <p:nvPr/>
          </p:nvSpPr>
          <p:spPr>
            <a:xfrm>
              <a:off x="5157448" y="4163584"/>
              <a:ext cx="57645" cy="17678"/>
            </a:xfrm>
            <a:custGeom>
              <a:avLst/>
              <a:gdLst/>
              <a:ahLst/>
              <a:cxnLst/>
              <a:rect l="l" t="t" r="r" b="b"/>
              <a:pathLst>
                <a:path w="1738" h="533" extrusionOk="0">
                  <a:moveTo>
                    <a:pt x="267" y="1"/>
                  </a:moveTo>
                  <a:cubicBezTo>
                    <a:pt x="120" y="1"/>
                    <a:pt x="1" y="120"/>
                    <a:pt x="1" y="267"/>
                  </a:cubicBezTo>
                  <a:cubicBezTo>
                    <a:pt x="1" y="413"/>
                    <a:pt x="120" y="533"/>
                    <a:pt x="267" y="533"/>
                  </a:cubicBezTo>
                  <a:lnTo>
                    <a:pt x="1472" y="533"/>
                  </a:lnTo>
                  <a:cubicBezTo>
                    <a:pt x="1619" y="533"/>
                    <a:pt x="1737" y="413"/>
                    <a:pt x="1737" y="267"/>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0"/>
            <p:cNvSpPr/>
            <p:nvPr/>
          </p:nvSpPr>
          <p:spPr>
            <a:xfrm>
              <a:off x="5127730" y="4385707"/>
              <a:ext cx="94262" cy="17645"/>
            </a:xfrm>
            <a:custGeom>
              <a:avLst/>
              <a:gdLst/>
              <a:ahLst/>
              <a:cxnLst/>
              <a:rect l="l" t="t" r="r" b="b"/>
              <a:pathLst>
                <a:path w="2842" h="532" extrusionOk="0">
                  <a:moveTo>
                    <a:pt x="266" y="0"/>
                  </a:moveTo>
                  <a:cubicBezTo>
                    <a:pt x="119" y="0"/>
                    <a:pt x="0" y="119"/>
                    <a:pt x="0" y="266"/>
                  </a:cubicBezTo>
                  <a:cubicBezTo>
                    <a:pt x="0" y="413"/>
                    <a:pt x="119" y="532"/>
                    <a:pt x="266" y="532"/>
                  </a:cubicBezTo>
                  <a:lnTo>
                    <a:pt x="2575" y="532"/>
                  </a:lnTo>
                  <a:cubicBezTo>
                    <a:pt x="2722" y="532"/>
                    <a:pt x="2841" y="413"/>
                    <a:pt x="2841" y="266"/>
                  </a:cubicBezTo>
                  <a:cubicBezTo>
                    <a:pt x="2841" y="119"/>
                    <a:pt x="2722" y="0"/>
                    <a:pt x="25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0"/>
            <p:cNvSpPr/>
            <p:nvPr/>
          </p:nvSpPr>
          <p:spPr>
            <a:xfrm>
              <a:off x="4924380" y="4033700"/>
              <a:ext cx="57645" cy="17645"/>
            </a:xfrm>
            <a:custGeom>
              <a:avLst/>
              <a:gdLst/>
              <a:ahLst/>
              <a:cxnLst/>
              <a:rect l="l" t="t" r="r" b="b"/>
              <a:pathLst>
                <a:path w="1738" h="532" extrusionOk="0">
                  <a:moveTo>
                    <a:pt x="267" y="1"/>
                  </a:moveTo>
                  <a:cubicBezTo>
                    <a:pt x="120" y="1"/>
                    <a:pt x="1" y="120"/>
                    <a:pt x="1" y="266"/>
                  </a:cubicBezTo>
                  <a:cubicBezTo>
                    <a:pt x="1" y="413"/>
                    <a:pt x="120" y="532"/>
                    <a:pt x="267" y="532"/>
                  </a:cubicBezTo>
                  <a:lnTo>
                    <a:pt x="1472" y="532"/>
                  </a:lnTo>
                  <a:cubicBezTo>
                    <a:pt x="1619" y="532"/>
                    <a:pt x="1738" y="413"/>
                    <a:pt x="1738" y="266"/>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0"/>
            <p:cNvSpPr/>
            <p:nvPr/>
          </p:nvSpPr>
          <p:spPr>
            <a:xfrm>
              <a:off x="4997249" y="4189389"/>
              <a:ext cx="17678" cy="17711"/>
            </a:xfrm>
            <a:custGeom>
              <a:avLst/>
              <a:gdLst/>
              <a:ahLst/>
              <a:cxnLst/>
              <a:rect l="l" t="t" r="r" b="b"/>
              <a:pathLst>
                <a:path w="533" h="534" extrusionOk="0">
                  <a:moveTo>
                    <a:pt x="267" y="1"/>
                  </a:moveTo>
                  <a:cubicBezTo>
                    <a:pt x="197" y="1"/>
                    <a:pt x="128" y="30"/>
                    <a:pt x="79" y="79"/>
                  </a:cubicBezTo>
                  <a:cubicBezTo>
                    <a:pt x="30" y="129"/>
                    <a:pt x="1" y="197"/>
                    <a:pt x="1" y="268"/>
                  </a:cubicBezTo>
                  <a:cubicBezTo>
                    <a:pt x="1" y="338"/>
                    <a:pt x="30" y="406"/>
                    <a:pt x="79" y="456"/>
                  </a:cubicBezTo>
                  <a:cubicBezTo>
                    <a:pt x="128" y="505"/>
                    <a:pt x="197" y="534"/>
                    <a:pt x="267" y="534"/>
                  </a:cubicBezTo>
                  <a:cubicBezTo>
                    <a:pt x="337" y="534"/>
                    <a:pt x="405" y="505"/>
                    <a:pt x="455" y="456"/>
                  </a:cubicBezTo>
                  <a:cubicBezTo>
                    <a:pt x="504" y="406"/>
                    <a:pt x="533" y="338"/>
                    <a:pt x="533" y="268"/>
                  </a:cubicBezTo>
                  <a:cubicBezTo>
                    <a:pt x="533" y="197"/>
                    <a:pt x="504" y="129"/>
                    <a:pt x="455"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0"/>
            <p:cNvSpPr/>
            <p:nvPr/>
          </p:nvSpPr>
          <p:spPr>
            <a:xfrm>
              <a:off x="5027796" y="4189422"/>
              <a:ext cx="17678" cy="17678"/>
            </a:xfrm>
            <a:custGeom>
              <a:avLst/>
              <a:gdLst/>
              <a:ahLst/>
              <a:cxnLst/>
              <a:rect l="l" t="t" r="r" b="b"/>
              <a:pathLst>
                <a:path w="533" h="533" extrusionOk="0">
                  <a:moveTo>
                    <a:pt x="267" y="1"/>
                  </a:moveTo>
                  <a:cubicBezTo>
                    <a:pt x="197" y="1"/>
                    <a:pt x="128" y="29"/>
                    <a:pt x="79" y="78"/>
                  </a:cubicBezTo>
                  <a:cubicBezTo>
                    <a:pt x="30" y="128"/>
                    <a:pt x="1" y="196"/>
                    <a:pt x="1" y="266"/>
                  </a:cubicBezTo>
                  <a:cubicBezTo>
                    <a:pt x="1" y="337"/>
                    <a:pt x="30" y="405"/>
                    <a:pt x="79" y="455"/>
                  </a:cubicBezTo>
                  <a:cubicBezTo>
                    <a:pt x="129" y="504"/>
                    <a:pt x="197" y="533"/>
                    <a:pt x="267" y="533"/>
                  </a:cubicBezTo>
                  <a:cubicBezTo>
                    <a:pt x="338" y="533"/>
                    <a:pt x="405" y="504"/>
                    <a:pt x="456" y="455"/>
                  </a:cubicBezTo>
                  <a:cubicBezTo>
                    <a:pt x="505" y="405"/>
                    <a:pt x="533" y="337"/>
                    <a:pt x="533" y="266"/>
                  </a:cubicBezTo>
                  <a:cubicBezTo>
                    <a:pt x="533" y="196"/>
                    <a:pt x="505" y="128"/>
                    <a:pt x="456" y="78"/>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0"/>
            <p:cNvSpPr/>
            <p:nvPr/>
          </p:nvSpPr>
          <p:spPr>
            <a:xfrm>
              <a:off x="5058377" y="4189422"/>
              <a:ext cx="17678" cy="17645"/>
            </a:xfrm>
            <a:custGeom>
              <a:avLst/>
              <a:gdLst/>
              <a:ahLst/>
              <a:cxnLst/>
              <a:rect l="l" t="t" r="r" b="b"/>
              <a:pathLst>
                <a:path w="533" h="532" extrusionOk="0">
                  <a:moveTo>
                    <a:pt x="267" y="1"/>
                  </a:moveTo>
                  <a:cubicBezTo>
                    <a:pt x="197" y="1"/>
                    <a:pt x="128" y="29"/>
                    <a:pt x="79" y="78"/>
                  </a:cubicBezTo>
                  <a:cubicBezTo>
                    <a:pt x="30" y="128"/>
                    <a:pt x="1" y="196"/>
                    <a:pt x="1" y="267"/>
                  </a:cubicBezTo>
                  <a:cubicBezTo>
                    <a:pt x="1" y="337"/>
                    <a:pt x="30" y="405"/>
                    <a:pt x="79" y="455"/>
                  </a:cubicBezTo>
                  <a:cubicBezTo>
                    <a:pt x="128" y="504"/>
                    <a:pt x="197" y="532"/>
                    <a:pt x="267" y="532"/>
                  </a:cubicBezTo>
                  <a:cubicBezTo>
                    <a:pt x="337" y="532"/>
                    <a:pt x="405" y="504"/>
                    <a:pt x="455" y="455"/>
                  </a:cubicBezTo>
                  <a:cubicBezTo>
                    <a:pt x="504" y="405"/>
                    <a:pt x="533" y="337"/>
                    <a:pt x="533" y="267"/>
                  </a:cubicBezTo>
                  <a:cubicBezTo>
                    <a:pt x="533" y="196"/>
                    <a:pt x="504" y="128"/>
                    <a:pt x="455" y="78"/>
                  </a:cubicBezTo>
                  <a:cubicBezTo>
                    <a:pt x="405" y="29"/>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0"/>
            <p:cNvSpPr/>
            <p:nvPr/>
          </p:nvSpPr>
          <p:spPr>
            <a:xfrm>
              <a:off x="4785342" y="4319173"/>
              <a:ext cx="279503" cy="244876"/>
            </a:xfrm>
            <a:custGeom>
              <a:avLst/>
              <a:gdLst/>
              <a:ahLst/>
              <a:cxnLst/>
              <a:rect l="l" t="t" r="r" b="b"/>
              <a:pathLst>
                <a:path w="8427" h="7383" extrusionOk="0">
                  <a:moveTo>
                    <a:pt x="1541" y="5099"/>
                  </a:moveTo>
                  <a:lnTo>
                    <a:pt x="1541" y="6850"/>
                  </a:lnTo>
                  <a:lnTo>
                    <a:pt x="1001" y="6850"/>
                  </a:lnTo>
                  <a:lnTo>
                    <a:pt x="1001" y="5099"/>
                  </a:lnTo>
                  <a:close/>
                  <a:moveTo>
                    <a:pt x="5465" y="2932"/>
                  </a:moveTo>
                  <a:lnTo>
                    <a:pt x="5465" y="6850"/>
                  </a:lnTo>
                  <a:lnTo>
                    <a:pt x="4926" y="6850"/>
                  </a:lnTo>
                  <a:lnTo>
                    <a:pt x="4926" y="2932"/>
                  </a:lnTo>
                  <a:close/>
                  <a:moveTo>
                    <a:pt x="7427" y="532"/>
                  </a:moveTo>
                  <a:lnTo>
                    <a:pt x="7427" y="6850"/>
                  </a:lnTo>
                  <a:lnTo>
                    <a:pt x="6888" y="6850"/>
                  </a:lnTo>
                  <a:lnTo>
                    <a:pt x="6888" y="532"/>
                  </a:lnTo>
                  <a:close/>
                  <a:moveTo>
                    <a:pt x="6830" y="1"/>
                  </a:moveTo>
                  <a:cubicBezTo>
                    <a:pt x="6568" y="1"/>
                    <a:pt x="6356" y="213"/>
                    <a:pt x="6356" y="474"/>
                  </a:cubicBezTo>
                  <a:lnTo>
                    <a:pt x="6356" y="6850"/>
                  </a:lnTo>
                  <a:lnTo>
                    <a:pt x="5997" y="6850"/>
                  </a:lnTo>
                  <a:lnTo>
                    <a:pt x="5997" y="2874"/>
                  </a:lnTo>
                  <a:cubicBezTo>
                    <a:pt x="5997" y="2612"/>
                    <a:pt x="5784" y="2400"/>
                    <a:pt x="5522" y="2400"/>
                  </a:cubicBezTo>
                  <a:lnTo>
                    <a:pt x="4867" y="2400"/>
                  </a:lnTo>
                  <a:cubicBezTo>
                    <a:pt x="4606" y="2400"/>
                    <a:pt x="4394" y="2612"/>
                    <a:pt x="4394" y="2874"/>
                  </a:cubicBezTo>
                  <a:lnTo>
                    <a:pt x="4394" y="6850"/>
                  </a:lnTo>
                  <a:lnTo>
                    <a:pt x="4033" y="6850"/>
                  </a:lnTo>
                  <a:lnTo>
                    <a:pt x="4033" y="3483"/>
                  </a:lnTo>
                  <a:cubicBezTo>
                    <a:pt x="4033" y="3336"/>
                    <a:pt x="3914" y="3217"/>
                    <a:pt x="3769" y="3217"/>
                  </a:cubicBezTo>
                  <a:cubicBezTo>
                    <a:pt x="3621" y="3217"/>
                    <a:pt x="3503" y="3336"/>
                    <a:pt x="3503" y="3483"/>
                  </a:cubicBezTo>
                  <a:lnTo>
                    <a:pt x="3503" y="6850"/>
                  </a:lnTo>
                  <a:lnTo>
                    <a:pt x="2964" y="6850"/>
                  </a:lnTo>
                  <a:lnTo>
                    <a:pt x="2964" y="1306"/>
                  </a:lnTo>
                  <a:lnTo>
                    <a:pt x="3503" y="1306"/>
                  </a:lnTo>
                  <a:lnTo>
                    <a:pt x="3503" y="2065"/>
                  </a:lnTo>
                  <a:cubicBezTo>
                    <a:pt x="3503" y="2211"/>
                    <a:pt x="3621" y="2331"/>
                    <a:pt x="3769" y="2331"/>
                  </a:cubicBezTo>
                  <a:cubicBezTo>
                    <a:pt x="3914" y="2331"/>
                    <a:pt x="4033" y="2211"/>
                    <a:pt x="4033" y="2065"/>
                  </a:cubicBezTo>
                  <a:lnTo>
                    <a:pt x="4033" y="1248"/>
                  </a:lnTo>
                  <a:cubicBezTo>
                    <a:pt x="4033" y="987"/>
                    <a:pt x="3821" y="775"/>
                    <a:pt x="3560" y="775"/>
                  </a:cubicBezTo>
                  <a:lnTo>
                    <a:pt x="2905" y="775"/>
                  </a:lnTo>
                  <a:cubicBezTo>
                    <a:pt x="2644" y="775"/>
                    <a:pt x="2432" y="987"/>
                    <a:pt x="2432" y="1248"/>
                  </a:cubicBezTo>
                  <a:lnTo>
                    <a:pt x="2432" y="6850"/>
                  </a:lnTo>
                  <a:lnTo>
                    <a:pt x="2071" y="6850"/>
                  </a:lnTo>
                  <a:lnTo>
                    <a:pt x="2071" y="5041"/>
                  </a:lnTo>
                  <a:cubicBezTo>
                    <a:pt x="2071" y="4779"/>
                    <a:pt x="1859" y="4567"/>
                    <a:pt x="1598" y="4567"/>
                  </a:cubicBezTo>
                  <a:lnTo>
                    <a:pt x="943" y="4567"/>
                  </a:lnTo>
                  <a:cubicBezTo>
                    <a:pt x="682" y="4567"/>
                    <a:pt x="470" y="4779"/>
                    <a:pt x="470" y="5041"/>
                  </a:cubicBezTo>
                  <a:lnTo>
                    <a:pt x="470" y="6850"/>
                  </a:lnTo>
                  <a:lnTo>
                    <a:pt x="266" y="6850"/>
                  </a:lnTo>
                  <a:cubicBezTo>
                    <a:pt x="120" y="6850"/>
                    <a:pt x="0" y="6969"/>
                    <a:pt x="0" y="7116"/>
                  </a:cubicBezTo>
                  <a:cubicBezTo>
                    <a:pt x="0" y="7263"/>
                    <a:pt x="120" y="7382"/>
                    <a:pt x="266" y="7382"/>
                  </a:cubicBezTo>
                  <a:lnTo>
                    <a:pt x="8161" y="7382"/>
                  </a:lnTo>
                  <a:cubicBezTo>
                    <a:pt x="8308" y="7382"/>
                    <a:pt x="8427" y="7263"/>
                    <a:pt x="8427" y="7116"/>
                  </a:cubicBezTo>
                  <a:cubicBezTo>
                    <a:pt x="8427" y="6969"/>
                    <a:pt x="8309" y="6850"/>
                    <a:pt x="8161" y="6850"/>
                  </a:cubicBezTo>
                  <a:lnTo>
                    <a:pt x="7959" y="6850"/>
                  </a:lnTo>
                  <a:lnTo>
                    <a:pt x="7959" y="474"/>
                  </a:lnTo>
                  <a:cubicBezTo>
                    <a:pt x="7959" y="213"/>
                    <a:pt x="7746" y="1"/>
                    <a:pt x="74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0"/>
            <p:cNvSpPr/>
            <p:nvPr/>
          </p:nvSpPr>
          <p:spPr>
            <a:xfrm>
              <a:off x="4785375" y="4265408"/>
              <a:ext cx="88226" cy="17678"/>
            </a:xfrm>
            <a:custGeom>
              <a:avLst/>
              <a:gdLst/>
              <a:ahLst/>
              <a:cxnLst/>
              <a:rect l="l" t="t" r="r" b="b"/>
              <a:pathLst>
                <a:path w="2660" h="533" extrusionOk="0">
                  <a:moveTo>
                    <a:pt x="265" y="1"/>
                  </a:moveTo>
                  <a:cubicBezTo>
                    <a:pt x="120" y="1"/>
                    <a:pt x="0" y="120"/>
                    <a:pt x="0" y="267"/>
                  </a:cubicBezTo>
                  <a:cubicBezTo>
                    <a:pt x="0" y="413"/>
                    <a:pt x="120" y="533"/>
                    <a:pt x="265" y="533"/>
                  </a:cubicBezTo>
                  <a:lnTo>
                    <a:pt x="2394" y="533"/>
                  </a:lnTo>
                  <a:cubicBezTo>
                    <a:pt x="2542" y="533"/>
                    <a:pt x="2660" y="413"/>
                    <a:pt x="2660" y="267"/>
                  </a:cubicBezTo>
                  <a:cubicBezTo>
                    <a:pt x="2660" y="120"/>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0"/>
            <p:cNvSpPr/>
            <p:nvPr/>
          </p:nvSpPr>
          <p:spPr>
            <a:xfrm>
              <a:off x="4785375" y="4292340"/>
              <a:ext cx="88226" cy="17678"/>
            </a:xfrm>
            <a:custGeom>
              <a:avLst/>
              <a:gdLst/>
              <a:ahLst/>
              <a:cxnLst/>
              <a:rect l="l" t="t" r="r" b="b"/>
              <a:pathLst>
                <a:path w="2660" h="533" extrusionOk="0">
                  <a:moveTo>
                    <a:pt x="265" y="1"/>
                  </a:moveTo>
                  <a:cubicBezTo>
                    <a:pt x="120" y="1"/>
                    <a:pt x="0" y="121"/>
                    <a:pt x="0" y="267"/>
                  </a:cubicBezTo>
                  <a:cubicBezTo>
                    <a:pt x="0" y="414"/>
                    <a:pt x="120" y="533"/>
                    <a:pt x="265" y="533"/>
                  </a:cubicBezTo>
                  <a:lnTo>
                    <a:pt x="2394" y="533"/>
                  </a:lnTo>
                  <a:cubicBezTo>
                    <a:pt x="2542" y="533"/>
                    <a:pt x="2660" y="414"/>
                    <a:pt x="2660" y="267"/>
                  </a:cubicBezTo>
                  <a:cubicBezTo>
                    <a:pt x="2660" y="121"/>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0"/>
            <p:cNvSpPr/>
            <p:nvPr/>
          </p:nvSpPr>
          <p:spPr>
            <a:xfrm>
              <a:off x="4785342" y="4319306"/>
              <a:ext cx="49784" cy="17678"/>
            </a:xfrm>
            <a:custGeom>
              <a:avLst/>
              <a:gdLst/>
              <a:ahLst/>
              <a:cxnLst/>
              <a:rect l="l" t="t" r="r" b="b"/>
              <a:pathLst>
                <a:path w="1501" h="533" extrusionOk="0">
                  <a:moveTo>
                    <a:pt x="266" y="1"/>
                  </a:moveTo>
                  <a:cubicBezTo>
                    <a:pt x="120" y="1"/>
                    <a:pt x="0" y="120"/>
                    <a:pt x="0" y="267"/>
                  </a:cubicBezTo>
                  <a:cubicBezTo>
                    <a:pt x="0" y="414"/>
                    <a:pt x="120" y="533"/>
                    <a:pt x="266" y="533"/>
                  </a:cubicBezTo>
                  <a:lnTo>
                    <a:pt x="1235" y="533"/>
                  </a:lnTo>
                  <a:cubicBezTo>
                    <a:pt x="1381" y="533"/>
                    <a:pt x="1499" y="414"/>
                    <a:pt x="1499" y="267"/>
                  </a:cubicBezTo>
                  <a:cubicBezTo>
                    <a:pt x="1500" y="120"/>
                    <a:pt x="1381" y="1"/>
                    <a:pt x="12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0"/>
            <p:cNvSpPr/>
            <p:nvPr/>
          </p:nvSpPr>
          <p:spPr>
            <a:xfrm>
              <a:off x="4981959" y="4265408"/>
              <a:ext cx="68259" cy="17678"/>
            </a:xfrm>
            <a:custGeom>
              <a:avLst/>
              <a:gdLst/>
              <a:ahLst/>
              <a:cxnLst/>
              <a:rect l="l" t="t" r="r" b="b"/>
              <a:pathLst>
                <a:path w="2058" h="533" extrusionOk="0">
                  <a:moveTo>
                    <a:pt x="267" y="1"/>
                  </a:moveTo>
                  <a:cubicBezTo>
                    <a:pt x="120" y="1"/>
                    <a:pt x="1" y="120"/>
                    <a:pt x="1" y="267"/>
                  </a:cubicBezTo>
                  <a:cubicBezTo>
                    <a:pt x="1" y="413"/>
                    <a:pt x="120" y="533"/>
                    <a:pt x="267" y="533"/>
                  </a:cubicBezTo>
                  <a:lnTo>
                    <a:pt x="1791" y="533"/>
                  </a:lnTo>
                  <a:cubicBezTo>
                    <a:pt x="1938" y="533"/>
                    <a:pt x="2057" y="413"/>
                    <a:pt x="2057" y="267"/>
                  </a:cubicBezTo>
                  <a:cubicBezTo>
                    <a:pt x="2057" y="120"/>
                    <a:pt x="1938" y="1"/>
                    <a:pt x="17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0"/>
            <p:cNvSpPr/>
            <p:nvPr/>
          </p:nvSpPr>
          <p:spPr>
            <a:xfrm>
              <a:off x="4777083" y="4189422"/>
              <a:ext cx="57645" cy="17645"/>
            </a:xfrm>
            <a:custGeom>
              <a:avLst/>
              <a:gdLst/>
              <a:ahLst/>
              <a:cxnLst/>
              <a:rect l="l" t="t" r="r" b="b"/>
              <a:pathLst>
                <a:path w="1738" h="532" extrusionOk="0">
                  <a:moveTo>
                    <a:pt x="267" y="1"/>
                  </a:moveTo>
                  <a:cubicBezTo>
                    <a:pt x="119" y="1"/>
                    <a:pt x="1" y="120"/>
                    <a:pt x="1" y="266"/>
                  </a:cubicBezTo>
                  <a:cubicBezTo>
                    <a:pt x="1" y="413"/>
                    <a:pt x="120" y="532"/>
                    <a:pt x="267" y="532"/>
                  </a:cubicBezTo>
                  <a:lnTo>
                    <a:pt x="1471" y="532"/>
                  </a:lnTo>
                  <a:cubicBezTo>
                    <a:pt x="1618" y="532"/>
                    <a:pt x="1737" y="413"/>
                    <a:pt x="1737" y="266"/>
                  </a:cubicBezTo>
                  <a:cubicBezTo>
                    <a:pt x="1737" y="120"/>
                    <a:pt x="1618" y="1"/>
                    <a:pt x="14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2" name="Google Shape;1352;p10"/>
          <p:cNvGrpSpPr/>
          <p:nvPr/>
        </p:nvGrpSpPr>
        <p:grpSpPr>
          <a:xfrm>
            <a:off x="2618737" y="967319"/>
            <a:ext cx="345020" cy="367022"/>
            <a:chOff x="6087962" y="4002888"/>
            <a:chExt cx="602023" cy="600199"/>
          </a:xfrm>
        </p:grpSpPr>
        <p:sp>
          <p:nvSpPr>
            <p:cNvPr id="1353" name="Google Shape;1353;p10"/>
            <p:cNvSpPr/>
            <p:nvPr/>
          </p:nvSpPr>
          <p:spPr>
            <a:xfrm>
              <a:off x="6270881" y="4002888"/>
              <a:ext cx="380763" cy="270116"/>
            </a:xfrm>
            <a:custGeom>
              <a:avLst/>
              <a:gdLst/>
              <a:ahLst/>
              <a:cxnLst/>
              <a:rect l="l" t="t" r="r" b="b"/>
              <a:pathLst>
                <a:path w="11480" h="8144" extrusionOk="0">
                  <a:moveTo>
                    <a:pt x="4361" y="2371"/>
                  </a:moveTo>
                  <a:lnTo>
                    <a:pt x="4361" y="7613"/>
                  </a:lnTo>
                  <a:lnTo>
                    <a:pt x="2245" y="7613"/>
                  </a:lnTo>
                  <a:lnTo>
                    <a:pt x="2245" y="2371"/>
                  </a:lnTo>
                  <a:close/>
                  <a:moveTo>
                    <a:pt x="8971" y="4039"/>
                  </a:moveTo>
                  <a:lnTo>
                    <a:pt x="8971" y="7613"/>
                  </a:lnTo>
                  <a:lnTo>
                    <a:pt x="7197" y="7613"/>
                  </a:lnTo>
                  <a:lnTo>
                    <a:pt x="7197" y="4039"/>
                  </a:lnTo>
                  <a:close/>
                  <a:moveTo>
                    <a:pt x="4841" y="1"/>
                  </a:moveTo>
                  <a:cubicBezTo>
                    <a:pt x="4576" y="1"/>
                    <a:pt x="4361" y="216"/>
                    <a:pt x="4361" y="480"/>
                  </a:cubicBezTo>
                  <a:lnTo>
                    <a:pt x="4361" y="1839"/>
                  </a:lnTo>
                  <a:lnTo>
                    <a:pt x="2193" y="1839"/>
                  </a:lnTo>
                  <a:cubicBezTo>
                    <a:pt x="1929" y="1839"/>
                    <a:pt x="1714" y="2055"/>
                    <a:pt x="1714" y="2319"/>
                  </a:cubicBezTo>
                  <a:lnTo>
                    <a:pt x="1714" y="7613"/>
                  </a:lnTo>
                  <a:lnTo>
                    <a:pt x="267" y="7613"/>
                  </a:lnTo>
                  <a:cubicBezTo>
                    <a:pt x="120" y="7613"/>
                    <a:pt x="1" y="7732"/>
                    <a:pt x="1" y="7878"/>
                  </a:cubicBezTo>
                  <a:cubicBezTo>
                    <a:pt x="1" y="8026"/>
                    <a:pt x="120" y="8144"/>
                    <a:pt x="267" y="8144"/>
                  </a:cubicBezTo>
                  <a:lnTo>
                    <a:pt x="11214" y="8144"/>
                  </a:lnTo>
                  <a:cubicBezTo>
                    <a:pt x="11361" y="8144"/>
                    <a:pt x="11480" y="8024"/>
                    <a:pt x="11480" y="7878"/>
                  </a:cubicBezTo>
                  <a:cubicBezTo>
                    <a:pt x="11480" y="7732"/>
                    <a:pt x="11361" y="7613"/>
                    <a:pt x="11214" y="7613"/>
                  </a:cubicBezTo>
                  <a:lnTo>
                    <a:pt x="9502" y="7613"/>
                  </a:lnTo>
                  <a:lnTo>
                    <a:pt x="9502" y="3986"/>
                  </a:lnTo>
                  <a:cubicBezTo>
                    <a:pt x="9502" y="3722"/>
                    <a:pt x="9287" y="3507"/>
                    <a:pt x="9023" y="3507"/>
                  </a:cubicBezTo>
                  <a:lnTo>
                    <a:pt x="7197" y="3507"/>
                  </a:lnTo>
                  <a:lnTo>
                    <a:pt x="7197" y="2915"/>
                  </a:lnTo>
                  <a:cubicBezTo>
                    <a:pt x="7197" y="2769"/>
                    <a:pt x="7078" y="2649"/>
                    <a:pt x="6931" y="2649"/>
                  </a:cubicBezTo>
                  <a:cubicBezTo>
                    <a:pt x="6785" y="2649"/>
                    <a:pt x="6666" y="2769"/>
                    <a:pt x="6666" y="2915"/>
                  </a:cubicBezTo>
                  <a:lnTo>
                    <a:pt x="6666" y="7613"/>
                  </a:lnTo>
                  <a:lnTo>
                    <a:pt x="4892" y="7613"/>
                  </a:lnTo>
                  <a:lnTo>
                    <a:pt x="4892" y="532"/>
                  </a:lnTo>
                  <a:lnTo>
                    <a:pt x="6666" y="532"/>
                  </a:lnTo>
                  <a:lnTo>
                    <a:pt x="6666" y="1497"/>
                  </a:lnTo>
                  <a:cubicBezTo>
                    <a:pt x="6666" y="1644"/>
                    <a:pt x="6785" y="1763"/>
                    <a:pt x="6931" y="1763"/>
                  </a:cubicBezTo>
                  <a:cubicBezTo>
                    <a:pt x="7078" y="1763"/>
                    <a:pt x="7197" y="1644"/>
                    <a:pt x="7197" y="1497"/>
                  </a:cubicBezTo>
                  <a:lnTo>
                    <a:pt x="7197" y="480"/>
                  </a:lnTo>
                  <a:cubicBezTo>
                    <a:pt x="7197" y="216"/>
                    <a:pt x="6983" y="1"/>
                    <a:pt x="67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0"/>
            <p:cNvSpPr/>
            <p:nvPr/>
          </p:nvSpPr>
          <p:spPr>
            <a:xfrm>
              <a:off x="6574430" y="4002888"/>
              <a:ext cx="77214" cy="77247"/>
            </a:xfrm>
            <a:custGeom>
              <a:avLst/>
              <a:gdLst/>
              <a:ahLst/>
              <a:cxnLst/>
              <a:rect l="l" t="t" r="r" b="b"/>
              <a:pathLst>
                <a:path w="2328" h="2329" extrusionOk="0">
                  <a:moveTo>
                    <a:pt x="1164" y="532"/>
                  </a:moveTo>
                  <a:cubicBezTo>
                    <a:pt x="1513" y="532"/>
                    <a:pt x="1796" y="816"/>
                    <a:pt x="1796" y="1165"/>
                  </a:cubicBezTo>
                  <a:cubicBezTo>
                    <a:pt x="1796" y="1513"/>
                    <a:pt x="1513" y="1796"/>
                    <a:pt x="1164" y="1796"/>
                  </a:cubicBezTo>
                  <a:cubicBezTo>
                    <a:pt x="816" y="1796"/>
                    <a:pt x="532" y="1513"/>
                    <a:pt x="532" y="1165"/>
                  </a:cubicBezTo>
                  <a:cubicBezTo>
                    <a:pt x="532" y="816"/>
                    <a:pt x="816" y="532"/>
                    <a:pt x="1164" y="532"/>
                  </a:cubicBezTo>
                  <a:close/>
                  <a:moveTo>
                    <a:pt x="1164" y="1"/>
                  </a:moveTo>
                  <a:cubicBezTo>
                    <a:pt x="522" y="1"/>
                    <a:pt x="0" y="523"/>
                    <a:pt x="0" y="1165"/>
                  </a:cubicBezTo>
                  <a:cubicBezTo>
                    <a:pt x="0" y="1807"/>
                    <a:pt x="522" y="2328"/>
                    <a:pt x="1164" y="2328"/>
                  </a:cubicBezTo>
                  <a:cubicBezTo>
                    <a:pt x="1806" y="2328"/>
                    <a:pt x="2328" y="1807"/>
                    <a:pt x="2328" y="1165"/>
                  </a:cubicBezTo>
                  <a:cubicBezTo>
                    <a:pt x="2328" y="523"/>
                    <a:pt x="1806" y="1"/>
                    <a:pt x="11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0"/>
            <p:cNvSpPr/>
            <p:nvPr/>
          </p:nvSpPr>
          <p:spPr>
            <a:xfrm>
              <a:off x="6443219" y="4032672"/>
              <a:ext cx="36119" cy="17678"/>
            </a:xfrm>
            <a:custGeom>
              <a:avLst/>
              <a:gdLst/>
              <a:ahLst/>
              <a:cxnLst/>
              <a:rect l="l" t="t" r="r" b="b"/>
              <a:pathLst>
                <a:path w="1089" h="533" extrusionOk="0">
                  <a:moveTo>
                    <a:pt x="266" y="1"/>
                  </a:moveTo>
                  <a:cubicBezTo>
                    <a:pt x="119" y="1"/>
                    <a:pt x="0" y="120"/>
                    <a:pt x="0" y="267"/>
                  </a:cubicBezTo>
                  <a:cubicBezTo>
                    <a:pt x="0" y="414"/>
                    <a:pt x="119" y="533"/>
                    <a:pt x="266" y="533"/>
                  </a:cubicBezTo>
                  <a:lnTo>
                    <a:pt x="823" y="533"/>
                  </a:lnTo>
                  <a:cubicBezTo>
                    <a:pt x="970" y="533"/>
                    <a:pt x="1089" y="414"/>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0"/>
            <p:cNvSpPr/>
            <p:nvPr/>
          </p:nvSpPr>
          <p:spPr>
            <a:xfrm>
              <a:off x="6443219" y="4059637"/>
              <a:ext cx="36119" cy="17645"/>
            </a:xfrm>
            <a:custGeom>
              <a:avLst/>
              <a:gdLst/>
              <a:ahLst/>
              <a:cxnLst/>
              <a:rect l="l" t="t" r="r" b="b"/>
              <a:pathLst>
                <a:path w="1089" h="532" extrusionOk="0">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0"/>
            <p:cNvSpPr/>
            <p:nvPr/>
          </p:nvSpPr>
          <p:spPr>
            <a:xfrm>
              <a:off x="6443219" y="4086602"/>
              <a:ext cx="36119" cy="17645"/>
            </a:xfrm>
            <a:custGeom>
              <a:avLst/>
              <a:gdLst/>
              <a:ahLst/>
              <a:cxnLst/>
              <a:rect l="l" t="t" r="r" b="b"/>
              <a:pathLst>
                <a:path w="1089" h="532" extrusionOk="0">
                  <a:moveTo>
                    <a:pt x="266" y="0"/>
                  </a:moveTo>
                  <a:cubicBezTo>
                    <a:pt x="119" y="0"/>
                    <a:pt x="0" y="119"/>
                    <a:pt x="0" y="266"/>
                  </a:cubicBezTo>
                  <a:cubicBezTo>
                    <a:pt x="0" y="412"/>
                    <a:pt x="119" y="531"/>
                    <a:pt x="266" y="531"/>
                  </a:cubicBezTo>
                  <a:lnTo>
                    <a:pt x="823" y="531"/>
                  </a:lnTo>
                  <a:cubicBezTo>
                    <a:pt x="970" y="531"/>
                    <a:pt x="1089" y="412"/>
                    <a:pt x="1089" y="266"/>
                  </a:cubicBezTo>
                  <a:cubicBezTo>
                    <a:pt x="1089" y="118"/>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10"/>
            <p:cNvSpPr/>
            <p:nvPr/>
          </p:nvSpPr>
          <p:spPr>
            <a:xfrm>
              <a:off x="6443219" y="4113534"/>
              <a:ext cx="36119" cy="17645"/>
            </a:xfrm>
            <a:custGeom>
              <a:avLst/>
              <a:gdLst/>
              <a:ahLst/>
              <a:cxnLst/>
              <a:rect l="l" t="t" r="r" b="b"/>
              <a:pathLst>
                <a:path w="1089" h="532" extrusionOk="0">
                  <a:moveTo>
                    <a:pt x="266" y="0"/>
                  </a:moveTo>
                  <a:cubicBezTo>
                    <a:pt x="119" y="0"/>
                    <a:pt x="0" y="119"/>
                    <a:pt x="0" y="266"/>
                  </a:cubicBezTo>
                  <a:cubicBezTo>
                    <a:pt x="0" y="412"/>
                    <a:pt x="119" y="531"/>
                    <a:pt x="266" y="531"/>
                  </a:cubicBezTo>
                  <a:lnTo>
                    <a:pt x="823" y="531"/>
                  </a:lnTo>
                  <a:cubicBezTo>
                    <a:pt x="970" y="531"/>
                    <a:pt x="1089" y="412"/>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0"/>
            <p:cNvSpPr/>
            <p:nvPr/>
          </p:nvSpPr>
          <p:spPr>
            <a:xfrm>
              <a:off x="6443219" y="4140466"/>
              <a:ext cx="36119" cy="17678"/>
            </a:xfrm>
            <a:custGeom>
              <a:avLst/>
              <a:gdLst/>
              <a:ahLst/>
              <a:cxnLst/>
              <a:rect l="l" t="t" r="r" b="b"/>
              <a:pathLst>
                <a:path w="1089" h="533" extrusionOk="0">
                  <a:moveTo>
                    <a:pt x="266" y="1"/>
                  </a:moveTo>
                  <a:cubicBezTo>
                    <a:pt x="119" y="1"/>
                    <a:pt x="0" y="120"/>
                    <a:pt x="0" y="266"/>
                  </a:cubicBezTo>
                  <a:cubicBezTo>
                    <a:pt x="0" y="413"/>
                    <a:pt x="119" y="532"/>
                    <a:pt x="266" y="532"/>
                  </a:cubicBezTo>
                  <a:lnTo>
                    <a:pt x="823" y="532"/>
                  </a:lnTo>
                  <a:cubicBezTo>
                    <a:pt x="970" y="532"/>
                    <a:pt x="1089" y="413"/>
                    <a:pt x="1089" y="266"/>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0"/>
            <p:cNvSpPr/>
            <p:nvPr/>
          </p:nvSpPr>
          <p:spPr>
            <a:xfrm>
              <a:off x="6443219" y="4167399"/>
              <a:ext cx="36119" cy="17678"/>
            </a:xfrm>
            <a:custGeom>
              <a:avLst/>
              <a:gdLst/>
              <a:ahLst/>
              <a:cxnLst/>
              <a:rect l="l" t="t" r="r" b="b"/>
              <a:pathLst>
                <a:path w="1089" h="533" extrusionOk="0">
                  <a:moveTo>
                    <a:pt x="266" y="1"/>
                  </a:moveTo>
                  <a:cubicBezTo>
                    <a:pt x="119" y="1"/>
                    <a:pt x="0" y="120"/>
                    <a:pt x="0" y="267"/>
                  </a:cubicBezTo>
                  <a:cubicBezTo>
                    <a:pt x="0" y="413"/>
                    <a:pt x="119" y="533"/>
                    <a:pt x="266" y="533"/>
                  </a:cubicBezTo>
                  <a:lnTo>
                    <a:pt x="823" y="533"/>
                  </a:lnTo>
                  <a:cubicBezTo>
                    <a:pt x="970" y="533"/>
                    <a:pt x="1089" y="413"/>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0"/>
            <p:cNvSpPr/>
            <p:nvPr/>
          </p:nvSpPr>
          <p:spPr>
            <a:xfrm>
              <a:off x="6443219" y="4194364"/>
              <a:ext cx="36119" cy="17645"/>
            </a:xfrm>
            <a:custGeom>
              <a:avLst/>
              <a:gdLst/>
              <a:ahLst/>
              <a:cxnLst/>
              <a:rect l="l" t="t" r="r" b="b"/>
              <a:pathLst>
                <a:path w="1089" h="532" extrusionOk="0">
                  <a:moveTo>
                    <a:pt x="266" y="1"/>
                  </a:moveTo>
                  <a:cubicBezTo>
                    <a:pt x="119" y="1"/>
                    <a:pt x="0" y="120"/>
                    <a:pt x="0" y="267"/>
                  </a:cubicBezTo>
                  <a:cubicBezTo>
                    <a:pt x="0" y="414"/>
                    <a:pt x="119" y="532"/>
                    <a:pt x="266" y="532"/>
                  </a:cubicBezTo>
                  <a:lnTo>
                    <a:pt x="823" y="532"/>
                  </a:lnTo>
                  <a:cubicBezTo>
                    <a:pt x="970" y="532"/>
                    <a:pt x="1089" y="413"/>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10"/>
            <p:cNvSpPr/>
            <p:nvPr/>
          </p:nvSpPr>
          <p:spPr>
            <a:xfrm>
              <a:off x="6443219" y="4221329"/>
              <a:ext cx="36119" cy="17645"/>
            </a:xfrm>
            <a:custGeom>
              <a:avLst/>
              <a:gdLst/>
              <a:ahLst/>
              <a:cxnLst/>
              <a:rect l="l" t="t" r="r" b="b"/>
              <a:pathLst>
                <a:path w="1089" h="532" extrusionOk="0">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10"/>
            <p:cNvSpPr/>
            <p:nvPr/>
          </p:nvSpPr>
          <p:spPr>
            <a:xfrm>
              <a:off x="6388228" y="4205840"/>
              <a:ext cx="17645" cy="17678"/>
            </a:xfrm>
            <a:custGeom>
              <a:avLst/>
              <a:gdLst/>
              <a:ahLst/>
              <a:cxnLst/>
              <a:rect l="l" t="t" r="r" b="b"/>
              <a:pathLst>
                <a:path w="532" h="533" extrusionOk="0">
                  <a:moveTo>
                    <a:pt x="266" y="1"/>
                  </a:moveTo>
                  <a:cubicBezTo>
                    <a:pt x="196" y="1"/>
                    <a:pt x="127" y="30"/>
                    <a:pt x="78" y="79"/>
                  </a:cubicBezTo>
                  <a:cubicBezTo>
                    <a:pt x="28" y="128"/>
                    <a:pt x="0" y="197"/>
                    <a:pt x="0" y="267"/>
                  </a:cubicBezTo>
                  <a:cubicBezTo>
                    <a:pt x="0" y="337"/>
                    <a:pt x="28"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10"/>
            <p:cNvSpPr/>
            <p:nvPr/>
          </p:nvSpPr>
          <p:spPr>
            <a:xfrm>
              <a:off x="6388228" y="4169422"/>
              <a:ext cx="17645" cy="17645"/>
            </a:xfrm>
            <a:custGeom>
              <a:avLst/>
              <a:gdLst/>
              <a:ahLst/>
              <a:cxnLst/>
              <a:rect l="l" t="t" r="r" b="b"/>
              <a:pathLst>
                <a:path w="532" h="532" extrusionOk="0">
                  <a:moveTo>
                    <a:pt x="266" y="0"/>
                  </a:moveTo>
                  <a:cubicBezTo>
                    <a:pt x="195" y="0"/>
                    <a:pt x="127" y="28"/>
                    <a:pt x="78" y="77"/>
                  </a:cubicBezTo>
                  <a:cubicBezTo>
                    <a:pt x="28" y="128"/>
                    <a:pt x="0" y="195"/>
                    <a:pt x="0" y="265"/>
                  </a:cubicBezTo>
                  <a:cubicBezTo>
                    <a:pt x="0" y="336"/>
                    <a:pt x="28" y="404"/>
                    <a:pt x="78" y="454"/>
                  </a:cubicBezTo>
                  <a:cubicBezTo>
                    <a:pt x="127" y="503"/>
                    <a:pt x="196" y="531"/>
                    <a:pt x="266" y="531"/>
                  </a:cubicBezTo>
                  <a:cubicBezTo>
                    <a:pt x="336" y="531"/>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0"/>
            <p:cNvSpPr/>
            <p:nvPr/>
          </p:nvSpPr>
          <p:spPr>
            <a:xfrm>
              <a:off x="6388228" y="4132937"/>
              <a:ext cx="17645" cy="17678"/>
            </a:xfrm>
            <a:custGeom>
              <a:avLst/>
              <a:gdLst/>
              <a:ahLst/>
              <a:cxnLst/>
              <a:rect l="l" t="t" r="r" b="b"/>
              <a:pathLst>
                <a:path w="532" h="533" extrusionOk="0">
                  <a:moveTo>
                    <a:pt x="266" y="1"/>
                  </a:moveTo>
                  <a:cubicBezTo>
                    <a:pt x="195" y="1"/>
                    <a:pt x="127" y="29"/>
                    <a:pt x="78" y="79"/>
                  </a:cubicBezTo>
                  <a:cubicBezTo>
                    <a:pt x="28" y="129"/>
                    <a:pt x="0" y="197"/>
                    <a:pt x="0" y="268"/>
                  </a:cubicBezTo>
                  <a:cubicBezTo>
                    <a:pt x="0" y="336"/>
                    <a:pt x="28" y="405"/>
                    <a:pt x="78" y="455"/>
                  </a:cubicBezTo>
                  <a:cubicBezTo>
                    <a:pt x="127" y="505"/>
                    <a:pt x="195" y="532"/>
                    <a:pt x="266" y="532"/>
                  </a:cubicBezTo>
                  <a:cubicBezTo>
                    <a:pt x="336" y="532"/>
                    <a:pt x="405" y="505"/>
                    <a:pt x="454" y="455"/>
                  </a:cubicBezTo>
                  <a:cubicBezTo>
                    <a:pt x="503" y="405"/>
                    <a:pt x="532" y="337"/>
                    <a:pt x="532" y="268"/>
                  </a:cubicBezTo>
                  <a:cubicBezTo>
                    <a:pt x="532" y="197"/>
                    <a:pt x="503" y="129"/>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0"/>
            <p:cNvSpPr/>
            <p:nvPr/>
          </p:nvSpPr>
          <p:spPr>
            <a:xfrm>
              <a:off x="6388228" y="4096520"/>
              <a:ext cx="17645" cy="17645"/>
            </a:xfrm>
            <a:custGeom>
              <a:avLst/>
              <a:gdLst/>
              <a:ahLst/>
              <a:cxnLst/>
              <a:rect l="l" t="t" r="r" b="b"/>
              <a:pathLst>
                <a:path w="532" h="532" extrusionOk="0">
                  <a:moveTo>
                    <a:pt x="266" y="0"/>
                  </a:moveTo>
                  <a:cubicBezTo>
                    <a:pt x="195" y="0"/>
                    <a:pt x="127" y="28"/>
                    <a:pt x="78" y="78"/>
                  </a:cubicBezTo>
                  <a:cubicBezTo>
                    <a:pt x="28" y="127"/>
                    <a:pt x="0" y="196"/>
                    <a:pt x="0" y="266"/>
                  </a:cubicBezTo>
                  <a:cubicBezTo>
                    <a:pt x="0" y="336"/>
                    <a:pt x="28" y="405"/>
                    <a:pt x="78" y="454"/>
                  </a:cubicBezTo>
                  <a:cubicBezTo>
                    <a:pt x="127" y="503"/>
                    <a:pt x="195"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0"/>
            <p:cNvSpPr/>
            <p:nvPr/>
          </p:nvSpPr>
          <p:spPr>
            <a:xfrm>
              <a:off x="6355027" y="4205840"/>
              <a:ext cx="17645" cy="17678"/>
            </a:xfrm>
            <a:custGeom>
              <a:avLst/>
              <a:gdLst/>
              <a:ahLst/>
              <a:cxnLst/>
              <a:rect l="l" t="t" r="r" b="b"/>
              <a:pathLst>
                <a:path w="532" h="533" extrusionOk="0">
                  <a:moveTo>
                    <a:pt x="266" y="1"/>
                  </a:moveTo>
                  <a:cubicBezTo>
                    <a:pt x="196" y="1"/>
                    <a:pt x="127" y="30"/>
                    <a:pt x="78" y="79"/>
                  </a:cubicBezTo>
                  <a:cubicBezTo>
                    <a:pt x="29" y="128"/>
                    <a:pt x="0" y="197"/>
                    <a:pt x="0" y="267"/>
                  </a:cubicBezTo>
                  <a:cubicBezTo>
                    <a:pt x="0" y="337"/>
                    <a:pt x="29"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0"/>
            <p:cNvSpPr/>
            <p:nvPr/>
          </p:nvSpPr>
          <p:spPr>
            <a:xfrm>
              <a:off x="6355027" y="4169422"/>
              <a:ext cx="17645" cy="17645"/>
            </a:xfrm>
            <a:custGeom>
              <a:avLst/>
              <a:gdLst/>
              <a:ahLst/>
              <a:cxnLst/>
              <a:rect l="l" t="t" r="r" b="b"/>
              <a:pathLst>
                <a:path w="532" h="532" extrusionOk="0">
                  <a:moveTo>
                    <a:pt x="266" y="0"/>
                  </a:moveTo>
                  <a:cubicBezTo>
                    <a:pt x="196" y="0"/>
                    <a:pt x="127" y="28"/>
                    <a:pt x="78" y="77"/>
                  </a:cubicBezTo>
                  <a:cubicBezTo>
                    <a:pt x="29" y="128"/>
                    <a:pt x="0" y="195"/>
                    <a:pt x="0" y="266"/>
                  </a:cubicBezTo>
                  <a:cubicBezTo>
                    <a:pt x="0" y="336"/>
                    <a:pt x="29" y="404"/>
                    <a:pt x="78" y="454"/>
                  </a:cubicBezTo>
                  <a:cubicBezTo>
                    <a:pt x="127" y="503"/>
                    <a:pt x="196" y="531"/>
                    <a:pt x="266" y="531"/>
                  </a:cubicBezTo>
                  <a:cubicBezTo>
                    <a:pt x="336" y="531"/>
                    <a:pt x="405" y="503"/>
                    <a:pt x="454" y="454"/>
                  </a:cubicBezTo>
                  <a:cubicBezTo>
                    <a:pt x="503" y="404"/>
                    <a:pt x="532" y="336"/>
                    <a:pt x="532" y="266"/>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0"/>
            <p:cNvSpPr/>
            <p:nvPr/>
          </p:nvSpPr>
          <p:spPr>
            <a:xfrm>
              <a:off x="6355027" y="4132937"/>
              <a:ext cx="17645" cy="17678"/>
            </a:xfrm>
            <a:custGeom>
              <a:avLst/>
              <a:gdLst/>
              <a:ahLst/>
              <a:cxnLst/>
              <a:rect l="l" t="t" r="r" b="b"/>
              <a:pathLst>
                <a:path w="532" h="533" extrusionOk="0">
                  <a:moveTo>
                    <a:pt x="266" y="1"/>
                  </a:moveTo>
                  <a:cubicBezTo>
                    <a:pt x="196" y="1"/>
                    <a:pt x="127" y="29"/>
                    <a:pt x="78" y="79"/>
                  </a:cubicBezTo>
                  <a:cubicBezTo>
                    <a:pt x="29" y="129"/>
                    <a:pt x="0" y="197"/>
                    <a:pt x="0" y="267"/>
                  </a:cubicBezTo>
                  <a:cubicBezTo>
                    <a:pt x="0" y="337"/>
                    <a:pt x="29" y="405"/>
                    <a:pt x="78" y="455"/>
                  </a:cubicBezTo>
                  <a:cubicBezTo>
                    <a:pt x="127" y="505"/>
                    <a:pt x="196" y="532"/>
                    <a:pt x="266" y="532"/>
                  </a:cubicBezTo>
                  <a:cubicBezTo>
                    <a:pt x="336" y="532"/>
                    <a:pt x="405" y="505"/>
                    <a:pt x="454" y="455"/>
                  </a:cubicBezTo>
                  <a:cubicBezTo>
                    <a:pt x="503" y="405"/>
                    <a:pt x="532" y="337"/>
                    <a:pt x="532" y="267"/>
                  </a:cubicBezTo>
                  <a:cubicBezTo>
                    <a:pt x="532" y="197"/>
                    <a:pt x="503" y="129"/>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0"/>
            <p:cNvSpPr/>
            <p:nvPr/>
          </p:nvSpPr>
          <p:spPr>
            <a:xfrm>
              <a:off x="6355027" y="4096520"/>
              <a:ext cx="17645" cy="17645"/>
            </a:xfrm>
            <a:custGeom>
              <a:avLst/>
              <a:gdLst/>
              <a:ahLst/>
              <a:cxnLst/>
              <a:rect l="l" t="t" r="r" b="b"/>
              <a:pathLst>
                <a:path w="532" h="532" extrusionOk="0">
                  <a:moveTo>
                    <a:pt x="266" y="0"/>
                  </a:moveTo>
                  <a:cubicBezTo>
                    <a:pt x="196" y="0"/>
                    <a:pt x="127" y="28"/>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0"/>
            <p:cNvSpPr/>
            <p:nvPr/>
          </p:nvSpPr>
          <p:spPr>
            <a:xfrm>
              <a:off x="6518841" y="4145607"/>
              <a:ext cx="17678" cy="28126"/>
            </a:xfrm>
            <a:custGeom>
              <a:avLst/>
              <a:gdLst/>
              <a:ahLst/>
              <a:cxnLst/>
              <a:rect l="l" t="t" r="r" b="b"/>
              <a:pathLst>
                <a:path w="533" h="848" extrusionOk="0">
                  <a:moveTo>
                    <a:pt x="267" y="1"/>
                  </a:moveTo>
                  <a:cubicBezTo>
                    <a:pt x="120" y="1"/>
                    <a:pt x="1" y="120"/>
                    <a:pt x="1" y="267"/>
                  </a:cubicBezTo>
                  <a:lnTo>
                    <a:pt x="1" y="582"/>
                  </a:lnTo>
                  <a:cubicBezTo>
                    <a:pt x="1" y="729"/>
                    <a:pt x="120" y="848"/>
                    <a:pt x="267" y="848"/>
                  </a:cubicBezTo>
                  <a:cubicBezTo>
                    <a:pt x="413" y="848"/>
                    <a:pt x="533" y="729"/>
                    <a:pt x="533" y="582"/>
                  </a:cubicBezTo>
                  <a:lnTo>
                    <a:pt x="533" y="267"/>
                  </a:lnTo>
                  <a:cubicBezTo>
                    <a:pt x="533"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10"/>
            <p:cNvSpPr/>
            <p:nvPr/>
          </p:nvSpPr>
          <p:spPr>
            <a:xfrm>
              <a:off x="6542954" y="4145607"/>
              <a:ext cx="17678" cy="28126"/>
            </a:xfrm>
            <a:custGeom>
              <a:avLst/>
              <a:gdLst/>
              <a:ahLst/>
              <a:cxnLst/>
              <a:rect l="l" t="t" r="r" b="b"/>
              <a:pathLst>
                <a:path w="533" h="848" extrusionOk="0">
                  <a:moveTo>
                    <a:pt x="267" y="1"/>
                  </a:moveTo>
                  <a:cubicBezTo>
                    <a:pt x="120" y="1"/>
                    <a:pt x="1" y="120"/>
                    <a:pt x="1" y="267"/>
                  </a:cubicBezTo>
                  <a:lnTo>
                    <a:pt x="1" y="582"/>
                  </a:lnTo>
                  <a:cubicBezTo>
                    <a:pt x="1" y="729"/>
                    <a:pt x="120" y="848"/>
                    <a:pt x="267" y="848"/>
                  </a:cubicBezTo>
                  <a:cubicBezTo>
                    <a:pt x="413" y="848"/>
                    <a:pt x="532" y="729"/>
                    <a:pt x="532" y="582"/>
                  </a:cubicBez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10"/>
            <p:cNvSpPr/>
            <p:nvPr/>
          </p:nvSpPr>
          <p:spPr>
            <a:xfrm>
              <a:off x="6518841" y="4179670"/>
              <a:ext cx="17678" cy="28126"/>
            </a:xfrm>
            <a:custGeom>
              <a:avLst/>
              <a:gdLst/>
              <a:ahLst/>
              <a:cxnLst/>
              <a:rect l="l" t="t" r="r" b="b"/>
              <a:pathLst>
                <a:path w="533" h="848" extrusionOk="0">
                  <a:moveTo>
                    <a:pt x="267" y="0"/>
                  </a:moveTo>
                  <a:cubicBezTo>
                    <a:pt x="120" y="0"/>
                    <a:pt x="1" y="119"/>
                    <a:pt x="1" y="265"/>
                  </a:cubicBezTo>
                  <a:lnTo>
                    <a:pt x="1" y="581"/>
                  </a:lnTo>
                  <a:cubicBezTo>
                    <a:pt x="1" y="728"/>
                    <a:pt x="120" y="847"/>
                    <a:pt x="267" y="847"/>
                  </a:cubicBezTo>
                  <a:cubicBezTo>
                    <a:pt x="413" y="847"/>
                    <a:pt x="533" y="728"/>
                    <a:pt x="533" y="581"/>
                  </a:cubicBezTo>
                  <a:lnTo>
                    <a:pt x="533" y="265"/>
                  </a:lnTo>
                  <a:cubicBezTo>
                    <a:pt x="533" y="118"/>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0"/>
            <p:cNvSpPr/>
            <p:nvPr/>
          </p:nvSpPr>
          <p:spPr>
            <a:xfrm>
              <a:off x="6542954" y="4179670"/>
              <a:ext cx="17678" cy="28126"/>
            </a:xfrm>
            <a:custGeom>
              <a:avLst/>
              <a:gdLst/>
              <a:ahLst/>
              <a:cxnLst/>
              <a:rect l="l" t="t" r="r" b="b"/>
              <a:pathLst>
                <a:path w="533" h="848" extrusionOk="0">
                  <a:moveTo>
                    <a:pt x="267" y="0"/>
                  </a:moveTo>
                  <a:cubicBezTo>
                    <a:pt x="120" y="0"/>
                    <a:pt x="1" y="119"/>
                    <a:pt x="1" y="265"/>
                  </a:cubicBezTo>
                  <a:lnTo>
                    <a:pt x="1" y="581"/>
                  </a:lnTo>
                  <a:cubicBezTo>
                    <a:pt x="1" y="728"/>
                    <a:pt x="120" y="847"/>
                    <a:pt x="267" y="847"/>
                  </a:cubicBezTo>
                  <a:cubicBezTo>
                    <a:pt x="413" y="847"/>
                    <a:pt x="532" y="728"/>
                    <a:pt x="532" y="581"/>
                  </a:cubicBezTo>
                  <a:lnTo>
                    <a:pt x="532" y="265"/>
                  </a:lnTo>
                  <a:cubicBezTo>
                    <a:pt x="532" y="118"/>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10"/>
            <p:cNvSpPr/>
            <p:nvPr/>
          </p:nvSpPr>
          <p:spPr>
            <a:xfrm>
              <a:off x="6518841" y="4213700"/>
              <a:ext cx="17678" cy="28126"/>
            </a:xfrm>
            <a:custGeom>
              <a:avLst/>
              <a:gdLst/>
              <a:ahLst/>
              <a:cxnLst/>
              <a:rect l="l" t="t" r="r" b="b"/>
              <a:pathLst>
                <a:path w="533" h="848" extrusionOk="0">
                  <a:moveTo>
                    <a:pt x="267" y="0"/>
                  </a:moveTo>
                  <a:cubicBezTo>
                    <a:pt x="120" y="0"/>
                    <a:pt x="1" y="119"/>
                    <a:pt x="1" y="266"/>
                  </a:cubicBezTo>
                  <a:lnTo>
                    <a:pt x="1" y="581"/>
                  </a:lnTo>
                  <a:cubicBezTo>
                    <a:pt x="1" y="728"/>
                    <a:pt x="120" y="847"/>
                    <a:pt x="267" y="847"/>
                  </a:cubicBezTo>
                  <a:cubicBezTo>
                    <a:pt x="413" y="847"/>
                    <a:pt x="533" y="728"/>
                    <a:pt x="533" y="581"/>
                  </a:cubicBezTo>
                  <a:lnTo>
                    <a:pt x="533"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10"/>
            <p:cNvSpPr/>
            <p:nvPr/>
          </p:nvSpPr>
          <p:spPr>
            <a:xfrm>
              <a:off x="6542954" y="4213700"/>
              <a:ext cx="17678" cy="28126"/>
            </a:xfrm>
            <a:custGeom>
              <a:avLst/>
              <a:gdLst/>
              <a:ahLst/>
              <a:cxnLst/>
              <a:rect l="l" t="t" r="r" b="b"/>
              <a:pathLst>
                <a:path w="533" h="848" extrusionOk="0">
                  <a:moveTo>
                    <a:pt x="267" y="0"/>
                  </a:moveTo>
                  <a:cubicBezTo>
                    <a:pt x="120" y="0"/>
                    <a:pt x="1" y="119"/>
                    <a:pt x="1" y="266"/>
                  </a:cubicBezTo>
                  <a:lnTo>
                    <a:pt x="1" y="581"/>
                  </a:lnTo>
                  <a:cubicBezTo>
                    <a:pt x="1" y="728"/>
                    <a:pt x="120" y="847"/>
                    <a:pt x="267" y="847"/>
                  </a:cubicBezTo>
                  <a:cubicBezTo>
                    <a:pt x="413" y="847"/>
                    <a:pt x="532" y="728"/>
                    <a:pt x="532" y="581"/>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0"/>
            <p:cNvSpPr/>
            <p:nvPr/>
          </p:nvSpPr>
          <p:spPr>
            <a:xfrm>
              <a:off x="6087962" y="4258178"/>
              <a:ext cx="602023" cy="344909"/>
            </a:xfrm>
            <a:custGeom>
              <a:avLst/>
              <a:gdLst/>
              <a:ahLst/>
              <a:cxnLst/>
              <a:rect l="l" t="t" r="r" b="b"/>
              <a:pathLst>
                <a:path w="18151" h="10399" extrusionOk="0">
                  <a:moveTo>
                    <a:pt x="16396" y="4902"/>
                  </a:moveTo>
                  <a:lnTo>
                    <a:pt x="16396" y="6877"/>
                  </a:lnTo>
                  <a:lnTo>
                    <a:pt x="15706" y="6877"/>
                  </a:lnTo>
                  <a:lnTo>
                    <a:pt x="15706" y="4902"/>
                  </a:lnTo>
                  <a:close/>
                  <a:moveTo>
                    <a:pt x="17530" y="1912"/>
                  </a:moveTo>
                  <a:cubicBezTo>
                    <a:pt x="17577" y="1912"/>
                    <a:pt x="17618" y="1952"/>
                    <a:pt x="17618" y="2000"/>
                  </a:cubicBezTo>
                  <a:lnTo>
                    <a:pt x="17618" y="9779"/>
                  </a:lnTo>
                  <a:cubicBezTo>
                    <a:pt x="17618" y="9827"/>
                    <a:pt x="17577" y="9867"/>
                    <a:pt x="17529" y="9867"/>
                  </a:cubicBezTo>
                  <a:lnTo>
                    <a:pt x="15706" y="9867"/>
                  </a:lnTo>
                  <a:lnTo>
                    <a:pt x="15706" y="9398"/>
                  </a:lnTo>
                  <a:cubicBezTo>
                    <a:pt x="15706" y="9251"/>
                    <a:pt x="15587" y="9132"/>
                    <a:pt x="15440" y="9132"/>
                  </a:cubicBezTo>
                  <a:cubicBezTo>
                    <a:pt x="15294" y="9132"/>
                    <a:pt x="15175" y="9251"/>
                    <a:pt x="15175" y="9398"/>
                  </a:cubicBezTo>
                  <a:lnTo>
                    <a:pt x="15175" y="9867"/>
                  </a:lnTo>
                  <a:lnTo>
                    <a:pt x="2846" y="9867"/>
                  </a:lnTo>
                  <a:lnTo>
                    <a:pt x="2846" y="4435"/>
                  </a:lnTo>
                  <a:cubicBezTo>
                    <a:pt x="2846" y="4289"/>
                    <a:pt x="2727" y="4170"/>
                    <a:pt x="2581" y="4170"/>
                  </a:cubicBezTo>
                  <a:cubicBezTo>
                    <a:pt x="2434" y="4170"/>
                    <a:pt x="2315" y="4289"/>
                    <a:pt x="2315" y="4435"/>
                  </a:cubicBezTo>
                  <a:lnTo>
                    <a:pt x="2315" y="9867"/>
                  </a:lnTo>
                  <a:lnTo>
                    <a:pt x="620" y="9867"/>
                  </a:lnTo>
                  <a:cubicBezTo>
                    <a:pt x="572" y="9867"/>
                    <a:pt x="532" y="9827"/>
                    <a:pt x="532" y="9779"/>
                  </a:cubicBezTo>
                  <a:lnTo>
                    <a:pt x="532" y="2000"/>
                  </a:lnTo>
                  <a:cubicBezTo>
                    <a:pt x="532" y="1952"/>
                    <a:pt x="572" y="1912"/>
                    <a:pt x="620" y="1912"/>
                  </a:cubicBezTo>
                  <a:lnTo>
                    <a:pt x="2315" y="1912"/>
                  </a:lnTo>
                  <a:lnTo>
                    <a:pt x="2315" y="2805"/>
                  </a:lnTo>
                  <a:cubicBezTo>
                    <a:pt x="2315" y="2952"/>
                    <a:pt x="2434" y="3071"/>
                    <a:pt x="2581" y="3071"/>
                  </a:cubicBezTo>
                  <a:cubicBezTo>
                    <a:pt x="2727" y="3071"/>
                    <a:pt x="2846" y="2952"/>
                    <a:pt x="2846" y="2805"/>
                  </a:cubicBezTo>
                  <a:lnTo>
                    <a:pt x="2846" y="1912"/>
                  </a:lnTo>
                  <a:lnTo>
                    <a:pt x="4717" y="1912"/>
                  </a:lnTo>
                  <a:lnTo>
                    <a:pt x="5237" y="3189"/>
                  </a:lnTo>
                  <a:cubicBezTo>
                    <a:pt x="5279" y="3293"/>
                    <a:pt x="5378" y="3355"/>
                    <a:pt x="5483" y="3355"/>
                  </a:cubicBezTo>
                  <a:cubicBezTo>
                    <a:pt x="5516" y="3355"/>
                    <a:pt x="5551" y="3348"/>
                    <a:pt x="5583" y="3335"/>
                  </a:cubicBezTo>
                  <a:cubicBezTo>
                    <a:pt x="5719" y="3279"/>
                    <a:pt x="5785" y="3124"/>
                    <a:pt x="5730" y="2989"/>
                  </a:cubicBezTo>
                  <a:lnTo>
                    <a:pt x="5291" y="1912"/>
                  </a:lnTo>
                  <a:lnTo>
                    <a:pt x="15175" y="1912"/>
                  </a:lnTo>
                  <a:lnTo>
                    <a:pt x="15175" y="7767"/>
                  </a:lnTo>
                  <a:cubicBezTo>
                    <a:pt x="15175" y="7914"/>
                    <a:pt x="15294" y="8033"/>
                    <a:pt x="15440" y="8033"/>
                  </a:cubicBezTo>
                  <a:cubicBezTo>
                    <a:pt x="15587" y="8033"/>
                    <a:pt x="15706" y="7914"/>
                    <a:pt x="15706" y="7767"/>
                  </a:cubicBezTo>
                  <a:lnTo>
                    <a:pt x="15706" y="7409"/>
                  </a:lnTo>
                  <a:lnTo>
                    <a:pt x="16485" y="7409"/>
                  </a:lnTo>
                  <a:cubicBezTo>
                    <a:pt x="16729" y="7409"/>
                    <a:pt x="16928" y="7211"/>
                    <a:pt x="16928" y="6966"/>
                  </a:cubicBezTo>
                  <a:lnTo>
                    <a:pt x="16928" y="4813"/>
                  </a:lnTo>
                  <a:cubicBezTo>
                    <a:pt x="16928" y="4569"/>
                    <a:pt x="16729" y="4370"/>
                    <a:pt x="16485" y="4370"/>
                  </a:cubicBezTo>
                  <a:lnTo>
                    <a:pt x="15706" y="4370"/>
                  </a:lnTo>
                  <a:lnTo>
                    <a:pt x="15706" y="1912"/>
                  </a:lnTo>
                  <a:close/>
                  <a:moveTo>
                    <a:pt x="266" y="1"/>
                  </a:moveTo>
                  <a:cubicBezTo>
                    <a:pt x="119" y="1"/>
                    <a:pt x="0" y="120"/>
                    <a:pt x="0" y="267"/>
                  </a:cubicBezTo>
                  <a:cubicBezTo>
                    <a:pt x="0" y="414"/>
                    <a:pt x="119" y="533"/>
                    <a:pt x="266" y="533"/>
                  </a:cubicBezTo>
                  <a:lnTo>
                    <a:pt x="4149" y="533"/>
                  </a:lnTo>
                  <a:cubicBezTo>
                    <a:pt x="4152" y="534"/>
                    <a:pt x="4157" y="537"/>
                    <a:pt x="4159" y="539"/>
                  </a:cubicBezTo>
                  <a:lnTo>
                    <a:pt x="4501" y="1380"/>
                  </a:lnTo>
                  <a:lnTo>
                    <a:pt x="620" y="1380"/>
                  </a:lnTo>
                  <a:cubicBezTo>
                    <a:pt x="279" y="1380"/>
                    <a:pt x="0" y="1658"/>
                    <a:pt x="0" y="2000"/>
                  </a:cubicBezTo>
                  <a:lnTo>
                    <a:pt x="0" y="9779"/>
                  </a:lnTo>
                  <a:cubicBezTo>
                    <a:pt x="0" y="10121"/>
                    <a:pt x="279" y="10399"/>
                    <a:pt x="620" y="10399"/>
                  </a:cubicBezTo>
                  <a:lnTo>
                    <a:pt x="17529" y="10399"/>
                  </a:lnTo>
                  <a:cubicBezTo>
                    <a:pt x="17872" y="10399"/>
                    <a:pt x="18150" y="10121"/>
                    <a:pt x="18150" y="9779"/>
                  </a:cubicBezTo>
                  <a:lnTo>
                    <a:pt x="18150" y="2000"/>
                  </a:lnTo>
                  <a:cubicBezTo>
                    <a:pt x="18150" y="1658"/>
                    <a:pt x="17871" y="1380"/>
                    <a:pt x="17529" y="1380"/>
                  </a:cubicBezTo>
                  <a:lnTo>
                    <a:pt x="5074" y="1380"/>
                  </a:lnTo>
                  <a:lnTo>
                    <a:pt x="4648" y="331"/>
                  </a:lnTo>
                  <a:cubicBezTo>
                    <a:pt x="4570" y="140"/>
                    <a:pt x="4364" y="1"/>
                    <a:pt x="41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0"/>
            <p:cNvSpPr/>
            <p:nvPr/>
          </p:nvSpPr>
          <p:spPr>
            <a:xfrm>
              <a:off x="6126337" y="4415889"/>
              <a:ext cx="17678" cy="75224"/>
            </a:xfrm>
            <a:custGeom>
              <a:avLst/>
              <a:gdLst/>
              <a:ahLst/>
              <a:cxnLst/>
              <a:rect l="l" t="t" r="r" b="b"/>
              <a:pathLst>
                <a:path w="533" h="2268" extrusionOk="0">
                  <a:moveTo>
                    <a:pt x="266" y="1"/>
                  </a:moveTo>
                  <a:cubicBezTo>
                    <a:pt x="120" y="1"/>
                    <a:pt x="0" y="120"/>
                    <a:pt x="0" y="266"/>
                  </a:cubicBezTo>
                  <a:lnTo>
                    <a:pt x="0" y="2002"/>
                  </a:lnTo>
                  <a:cubicBezTo>
                    <a:pt x="0" y="2149"/>
                    <a:pt x="120" y="2268"/>
                    <a:pt x="266" y="2268"/>
                  </a:cubicBezTo>
                  <a:cubicBezTo>
                    <a:pt x="413" y="2268"/>
                    <a:pt x="532" y="2149"/>
                    <a:pt x="532" y="2002"/>
                  </a:cubicBez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0"/>
            <p:cNvSpPr/>
            <p:nvPr/>
          </p:nvSpPr>
          <p:spPr>
            <a:xfrm>
              <a:off x="6255027" y="4389090"/>
              <a:ext cx="253665" cy="181758"/>
            </a:xfrm>
            <a:custGeom>
              <a:avLst/>
              <a:gdLst/>
              <a:ahLst/>
              <a:cxnLst/>
              <a:rect l="l" t="t" r="r" b="b"/>
              <a:pathLst>
                <a:path w="7648" h="5480" extrusionOk="0">
                  <a:moveTo>
                    <a:pt x="2834" y="1728"/>
                  </a:moveTo>
                  <a:lnTo>
                    <a:pt x="2834" y="4949"/>
                  </a:lnTo>
                  <a:lnTo>
                    <a:pt x="1645" y="4949"/>
                  </a:lnTo>
                  <a:lnTo>
                    <a:pt x="1645" y="1728"/>
                  </a:lnTo>
                  <a:close/>
                  <a:moveTo>
                    <a:pt x="4332" y="533"/>
                  </a:moveTo>
                  <a:lnTo>
                    <a:pt x="4332" y="4949"/>
                  </a:lnTo>
                  <a:lnTo>
                    <a:pt x="3366" y="4949"/>
                  </a:lnTo>
                  <a:lnTo>
                    <a:pt x="3366" y="533"/>
                  </a:lnTo>
                  <a:close/>
                  <a:moveTo>
                    <a:pt x="5830" y="2812"/>
                  </a:moveTo>
                  <a:lnTo>
                    <a:pt x="5830" y="4949"/>
                  </a:lnTo>
                  <a:lnTo>
                    <a:pt x="4864" y="4949"/>
                  </a:lnTo>
                  <a:lnTo>
                    <a:pt x="4864" y="2812"/>
                  </a:lnTo>
                  <a:close/>
                  <a:moveTo>
                    <a:pt x="3239" y="1"/>
                  </a:moveTo>
                  <a:cubicBezTo>
                    <a:pt x="3016" y="1"/>
                    <a:pt x="2834" y="183"/>
                    <a:pt x="2834" y="405"/>
                  </a:cubicBezTo>
                  <a:lnTo>
                    <a:pt x="2834" y="1196"/>
                  </a:lnTo>
                  <a:lnTo>
                    <a:pt x="1518" y="1196"/>
                  </a:lnTo>
                  <a:cubicBezTo>
                    <a:pt x="1295" y="1196"/>
                    <a:pt x="1113" y="1378"/>
                    <a:pt x="1113" y="1600"/>
                  </a:cubicBezTo>
                  <a:lnTo>
                    <a:pt x="1113" y="4948"/>
                  </a:lnTo>
                  <a:lnTo>
                    <a:pt x="266" y="4948"/>
                  </a:lnTo>
                  <a:cubicBezTo>
                    <a:pt x="120" y="4948"/>
                    <a:pt x="1" y="5067"/>
                    <a:pt x="1" y="5214"/>
                  </a:cubicBezTo>
                  <a:cubicBezTo>
                    <a:pt x="1" y="5360"/>
                    <a:pt x="120" y="5479"/>
                    <a:pt x="266" y="5479"/>
                  </a:cubicBezTo>
                  <a:lnTo>
                    <a:pt x="7382" y="5479"/>
                  </a:lnTo>
                  <a:cubicBezTo>
                    <a:pt x="7529" y="5479"/>
                    <a:pt x="7648" y="5360"/>
                    <a:pt x="7648" y="5214"/>
                  </a:cubicBezTo>
                  <a:cubicBezTo>
                    <a:pt x="7648" y="5067"/>
                    <a:pt x="7529" y="4949"/>
                    <a:pt x="7382" y="4949"/>
                  </a:cubicBezTo>
                  <a:lnTo>
                    <a:pt x="6362" y="4949"/>
                  </a:lnTo>
                  <a:lnTo>
                    <a:pt x="6362" y="2685"/>
                  </a:lnTo>
                  <a:cubicBezTo>
                    <a:pt x="6362" y="2462"/>
                    <a:pt x="6180" y="2280"/>
                    <a:pt x="5958" y="2280"/>
                  </a:cubicBezTo>
                  <a:lnTo>
                    <a:pt x="4864" y="2280"/>
                  </a:lnTo>
                  <a:lnTo>
                    <a:pt x="4864" y="405"/>
                  </a:lnTo>
                  <a:cubicBezTo>
                    <a:pt x="4864" y="183"/>
                    <a:pt x="4682" y="1"/>
                    <a:pt x="44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0"/>
            <p:cNvSpPr/>
            <p:nvPr/>
          </p:nvSpPr>
          <p:spPr>
            <a:xfrm>
              <a:off x="6530947" y="4371876"/>
              <a:ext cx="37446" cy="60398"/>
            </a:xfrm>
            <a:custGeom>
              <a:avLst/>
              <a:gdLst/>
              <a:ahLst/>
              <a:cxnLst/>
              <a:rect l="l" t="t" r="r" b="b"/>
              <a:pathLst>
                <a:path w="1129" h="1821" extrusionOk="0">
                  <a:moveTo>
                    <a:pt x="291" y="1"/>
                  </a:moveTo>
                  <a:cubicBezTo>
                    <a:pt x="223" y="1"/>
                    <a:pt x="156" y="27"/>
                    <a:pt x="104" y="78"/>
                  </a:cubicBezTo>
                  <a:cubicBezTo>
                    <a:pt x="0" y="183"/>
                    <a:pt x="0" y="351"/>
                    <a:pt x="104" y="455"/>
                  </a:cubicBezTo>
                  <a:lnTo>
                    <a:pt x="560" y="911"/>
                  </a:lnTo>
                  <a:lnTo>
                    <a:pt x="104" y="1367"/>
                  </a:lnTo>
                  <a:cubicBezTo>
                    <a:pt x="0" y="1471"/>
                    <a:pt x="0" y="1639"/>
                    <a:pt x="104" y="1743"/>
                  </a:cubicBezTo>
                  <a:cubicBezTo>
                    <a:pt x="156" y="1795"/>
                    <a:pt x="224" y="1821"/>
                    <a:pt x="292" y="1821"/>
                  </a:cubicBezTo>
                  <a:cubicBezTo>
                    <a:pt x="360" y="1821"/>
                    <a:pt x="428" y="1795"/>
                    <a:pt x="480" y="1743"/>
                  </a:cubicBezTo>
                  <a:lnTo>
                    <a:pt x="998" y="1224"/>
                  </a:lnTo>
                  <a:cubicBezTo>
                    <a:pt x="1082" y="1141"/>
                    <a:pt x="1129" y="1029"/>
                    <a:pt x="1129" y="911"/>
                  </a:cubicBezTo>
                  <a:cubicBezTo>
                    <a:pt x="1128" y="792"/>
                    <a:pt x="1082" y="681"/>
                    <a:pt x="998" y="598"/>
                  </a:cubicBezTo>
                  <a:lnTo>
                    <a:pt x="480" y="79"/>
                  </a:lnTo>
                  <a:cubicBezTo>
                    <a:pt x="428" y="27"/>
                    <a:pt x="359" y="1"/>
                    <a:pt x="2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0"/>
            <p:cNvSpPr/>
            <p:nvPr/>
          </p:nvSpPr>
          <p:spPr>
            <a:xfrm>
              <a:off x="6466503" y="4331246"/>
              <a:ext cx="62090" cy="36617"/>
            </a:xfrm>
            <a:custGeom>
              <a:avLst/>
              <a:gdLst/>
              <a:ahLst/>
              <a:cxnLst/>
              <a:rect l="l" t="t" r="r" b="b"/>
              <a:pathLst>
                <a:path w="1872" h="1104" extrusionOk="0">
                  <a:moveTo>
                    <a:pt x="936" y="0"/>
                  </a:moveTo>
                  <a:cubicBezTo>
                    <a:pt x="818" y="0"/>
                    <a:pt x="706" y="47"/>
                    <a:pt x="623" y="131"/>
                  </a:cubicBezTo>
                  <a:lnTo>
                    <a:pt x="104" y="649"/>
                  </a:lnTo>
                  <a:cubicBezTo>
                    <a:pt x="1" y="753"/>
                    <a:pt x="1" y="921"/>
                    <a:pt x="104" y="1025"/>
                  </a:cubicBezTo>
                  <a:cubicBezTo>
                    <a:pt x="156" y="1076"/>
                    <a:pt x="224" y="1103"/>
                    <a:pt x="292" y="1103"/>
                  </a:cubicBezTo>
                  <a:cubicBezTo>
                    <a:pt x="360" y="1103"/>
                    <a:pt x="428" y="1076"/>
                    <a:pt x="480" y="1025"/>
                  </a:cubicBezTo>
                  <a:lnTo>
                    <a:pt x="936" y="569"/>
                  </a:lnTo>
                  <a:lnTo>
                    <a:pt x="1392" y="1025"/>
                  </a:lnTo>
                  <a:cubicBezTo>
                    <a:pt x="1444" y="1077"/>
                    <a:pt x="1512" y="1103"/>
                    <a:pt x="1580" y="1103"/>
                  </a:cubicBezTo>
                  <a:cubicBezTo>
                    <a:pt x="1648" y="1103"/>
                    <a:pt x="1716" y="1077"/>
                    <a:pt x="1768" y="1025"/>
                  </a:cubicBezTo>
                  <a:cubicBezTo>
                    <a:pt x="1871" y="921"/>
                    <a:pt x="1871" y="753"/>
                    <a:pt x="1768" y="649"/>
                  </a:cubicBezTo>
                  <a:lnTo>
                    <a:pt x="1249" y="131"/>
                  </a:lnTo>
                  <a:cubicBezTo>
                    <a:pt x="1166" y="47"/>
                    <a:pt x="1054" y="0"/>
                    <a:pt x="9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0"/>
            <p:cNvSpPr/>
            <p:nvPr/>
          </p:nvSpPr>
          <p:spPr>
            <a:xfrm>
              <a:off x="6466503" y="4436321"/>
              <a:ext cx="62090" cy="36584"/>
            </a:xfrm>
            <a:custGeom>
              <a:avLst/>
              <a:gdLst/>
              <a:ahLst/>
              <a:cxnLst/>
              <a:rect l="l" t="t" r="r" b="b"/>
              <a:pathLst>
                <a:path w="1872" h="1103" extrusionOk="0">
                  <a:moveTo>
                    <a:pt x="292" y="0"/>
                  </a:moveTo>
                  <a:cubicBezTo>
                    <a:pt x="224" y="0"/>
                    <a:pt x="156" y="27"/>
                    <a:pt x="104" y="79"/>
                  </a:cubicBezTo>
                  <a:cubicBezTo>
                    <a:pt x="1" y="183"/>
                    <a:pt x="1" y="351"/>
                    <a:pt x="104" y="455"/>
                  </a:cubicBezTo>
                  <a:lnTo>
                    <a:pt x="623" y="973"/>
                  </a:lnTo>
                  <a:cubicBezTo>
                    <a:pt x="706" y="1056"/>
                    <a:pt x="818" y="1103"/>
                    <a:pt x="936" y="1103"/>
                  </a:cubicBezTo>
                  <a:cubicBezTo>
                    <a:pt x="1054" y="1103"/>
                    <a:pt x="1166" y="1056"/>
                    <a:pt x="1249" y="973"/>
                  </a:cubicBezTo>
                  <a:lnTo>
                    <a:pt x="1768" y="455"/>
                  </a:lnTo>
                  <a:cubicBezTo>
                    <a:pt x="1871" y="351"/>
                    <a:pt x="1871" y="183"/>
                    <a:pt x="1768" y="79"/>
                  </a:cubicBezTo>
                  <a:cubicBezTo>
                    <a:pt x="1716" y="27"/>
                    <a:pt x="1648" y="0"/>
                    <a:pt x="1580" y="0"/>
                  </a:cubicBezTo>
                  <a:cubicBezTo>
                    <a:pt x="1512" y="0"/>
                    <a:pt x="1444" y="27"/>
                    <a:pt x="1392" y="79"/>
                  </a:cubicBezTo>
                  <a:lnTo>
                    <a:pt x="936" y="535"/>
                  </a:lnTo>
                  <a:lnTo>
                    <a:pt x="480" y="79"/>
                  </a:lnTo>
                  <a:cubicBezTo>
                    <a:pt x="428" y="27"/>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0"/>
            <p:cNvSpPr/>
            <p:nvPr/>
          </p:nvSpPr>
          <p:spPr>
            <a:xfrm>
              <a:off x="6425309" y="4371876"/>
              <a:ext cx="38839" cy="60398"/>
            </a:xfrm>
            <a:custGeom>
              <a:avLst/>
              <a:gdLst/>
              <a:ahLst/>
              <a:cxnLst/>
              <a:rect l="l" t="t" r="r" b="b"/>
              <a:pathLst>
                <a:path w="1171" h="1821" extrusionOk="0">
                  <a:moveTo>
                    <a:pt x="879" y="1"/>
                  </a:moveTo>
                  <a:cubicBezTo>
                    <a:pt x="811" y="1"/>
                    <a:pt x="743" y="27"/>
                    <a:pt x="691" y="79"/>
                  </a:cubicBezTo>
                  <a:lnTo>
                    <a:pt x="173" y="598"/>
                  </a:lnTo>
                  <a:cubicBezTo>
                    <a:pt x="0" y="770"/>
                    <a:pt x="0" y="1052"/>
                    <a:pt x="173" y="1224"/>
                  </a:cubicBezTo>
                  <a:lnTo>
                    <a:pt x="691" y="1743"/>
                  </a:lnTo>
                  <a:cubicBezTo>
                    <a:pt x="744" y="1795"/>
                    <a:pt x="811" y="1821"/>
                    <a:pt x="879" y="1821"/>
                  </a:cubicBezTo>
                  <a:cubicBezTo>
                    <a:pt x="947" y="1821"/>
                    <a:pt x="1016" y="1795"/>
                    <a:pt x="1067" y="1743"/>
                  </a:cubicBezTo>
                  <a:cubicBezTo>
                    <a:pt x="1171" y="1639"/>
                    <a:pt x="1171" y="1471"/>
                    <a:pt x="1067" y="1367"/>
                  </a:cubicBezTo>
                  <a:lnTo>
                    <a:pt x="611" y="911"/>
                  </a:lnTo>
                  <a:lnTo>
                    <a:pt x="1067" y="455"/>
                  </a:lnTo>
                  <a:cubicBezTo>
                    <a:pt x="1171" y="351"/>
                    <a:pt x="1171" y="183"/>
                    <a:pt x="1067" y="79"/>
                  </a:cubicBezTo>
                  <a:cubicBezTo>
                    <a:pt x="1015" y="27"/>
                    <a:pt x="947" y="1"/>
                    <a:pt x="8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10"/>
            <p:cNvSpPr/>
            <p:nvPr/>
          </p:nvSpPr>
          <p:spPr>
            <a:xfrm>
              <a:off x="6087962" y="4160334"/>
              <a:ext cx="114096" cy="17645"/>
            </a:xfrm>
            <a:custGeom>
              <a:avLst/>
              <a:gdLst/>
              <a:ahLst/>
              <a:cxnLst/>
              <a:rect l="l" t="t" r="r" b="b"/>
              <a:pathLst>
                <a:path w="3440" h="532" extrusionOk="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0"/>
            <p:cNvSpPr/>
            <p:nvPr/>
          </p:nvSpPr>
          <p:spPr>
            <a:xfrm>
              <a:off x="6087962" y="4192937"/>
              <a:ext cx="114096" cy="17678"/>
            </a:xfrm>
            <a:custGeom>
              <a:avLst/>
              <a:gdLst/>
              <a:ahLst/>
              <a:cxnLst/>
              <a:rect l="l" t="t" r="r" b="b"/>
              <a:pathLst>
                <a:path w="3440" h="533" extrusionOk="0">
                  <a:moveTo>
                    <a:pt x="266" y="1"/>
                  </a:moveTo>
                  <a:cubicBezTo>
                    <a:pt x="119" y="1"/>
                    <a:pt x="0" y="120"/>
                    <a:pt x="0" y="267"/>
                  </a:cubicBezTo>
                  <a:cubicBezTo>
                    <a:pt x="0" y="414"/>
                    <a:pt x="119" y="533"/>
                    <a:pt x="266" y="533"/>
                  </a:cubicBezTo>
                  <a:lnTo>
                    <a:pt x="3174" y="533"/>
                  </a:lnTo>
                  <a:cubicBezTo>
                    <a:pt x="3321" y="533"/>
                    <a:pt x="3440" y="414"/>
                    <a:pt x="3440" y="267"/>
                  </a:cubicBezTo>
                  <a:cubicBezTo>
                    <a:pt x="3440" y="120"/>
                    <a:pt x="3321" y="1"/>
                    <a:pt x="31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0"/>
            <p:cNvSpPr/>
            <p:nvPr/>
          </p:nvSpPr>
          <p:spPr>
            <a:xfrm>
              <a:off x="6087962" y="4225574"/>
              <a:ext cx="114096" cy="17678"/>
            </a:xfrm>
            <a:custGeom>
              <a:avLst/>
              <a:gdLst/>
              <a:ahLst/>
              <a:cxnLst/>
              <a:rect l="l" t="t" r="r" b="b"/>
              <a:pathLst>
                <a:path w="3440" h="533" extrusionOk="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0"/>
            <p:cNvSpPr/>
            <p:nvPr/>
          </p:nvSpPr>
          <p:spPr>
            <a:xfrm>
              <a:off x="6207067" y="4434695"/>
              <a:ext cx="67297" cy="17678"/>
            </a:xfrm>
            <a:custGeom>
              <a:avLst/>
              <a:gdLst/>
              <a:ahLst/>
              <a:cxnLst/>
              <a:rect l="l" t="t" r="r" b="b"/>
              <a:pathLst>
                <a:path w="2029" h="533" extrusionOk="0">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0"/>
            <p:cNvSpPr/>
            <p:nvPr/>
          </p:nvSpPr>
          <p:spPr>
            <a:xfrm>
              <a:off x="6207067" y="4459538"/>
              <a:ext cx="67297" cy="17645"/>
            </a:xfrm>
            <a:custGeom>
              <a:avLst/>
              <a:gdLst/>
              <a:ahLst/>
              <a:cxnLst/>
              <a:rect l="l" t="t" r="r" b="b"/>
              <a:pathLst>
                <a:path w="2029" h="532" extrusionOk="0">
                  <a:moveTo>
                    <a:pt x="267" y="0"/>
                  </a:moveTo>
                  <a:cubicBezTo>
                    <a:pt x="120" y="0"/>
                    <a:pt x="1" y="119"/>
                    <a:pt x="1" y="266"/>
                  </a:cubicBezTo>
                  <a:cubicBezTo>
                    <a:pt x="1" y="413"/>
                    <a:pt x="120" y="532"/>
                    <a:pt x="267" y="532"/>
                  </a:cubicBezTo>
                  <a:lnTo>
                    <a:pt x="1763" y="532"/>
                  </a:lnTo>
                  <a:cubicBezTo>
                    <a:pt x="1910" y="532"/>
                    <a:pt x="2029" y="413"/>
                    <a:pt x="2029" y="266"/>
                  </a:cubicBezTo>
                  <a:cubicBezTo>
                    <a:pt x="2029" y="119"/>
                    <a:pt x="1910" y="0"/>
                    <a:pt x="1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0"/>
            <p:cNvSpPr/>
            <p:nvPr/>
          </p:nvSpPr>
          <p:spPr>
            <a:xfrm>
              <a:off x="6207067" y="4484347"/>
              <a:ext cx="67297" cy="17678"/>
            </a:xfrm>
            <a:custGeom>
              <a:avLst/>
              <a:gdLst/>
              <a:ahLst/>
              <a:cxnLst/>
              <a:rect l="l" t="t" r="r" b="b"/>
              <a:pathLst>
                <a:path w="2029" h="533" extrusionOk="0">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0"/>
            <p:cNvSpPr/>
            <p:nvPr/>
          </p:nvSpPr>
          <p:spPr>
            <a:xfrm>
              <a:off x="6469355" y="4373866"/>
              <a:ext cx="56385" cy="56418"/>
            </a:xfrm>
            <a:custGeom>
              <a:avLst/>
              <a:gdLst/>
              <a:ahLst/>
              <a:cxnLst/>
              <a:rect l="l" t="t" r="r" b="b"/>
              <a:pathLst>
                <a:path w="1700" h="1701" extrusionOk="0">
                  <a:moveTo>
                    <a:pt x="850" y="533"/>
                  </a:moveTo>
                  <a:cubicBezTo>
                    <a:pt x="1026" y="533"/>
                    <a:pt x="1167" y="675"/>
                    <a:pt x="1167" y="851"/>
                  </a:cubicBezTo>
                  <a:cubicBezTo>
                    <a:pt x="1167" y="1026"/>
                    <a:pt x="1026" y="1168"/>
                    <a:pt x="850" y="1168"/>
                  </a:cubicBezTo>
                  <a:cubicBezTo>
                    <a:pt x="674" y="1168"/>
                    <a:pt x="532" y="1026"/>
                    <a:pt x="532" y="851"/>
                  </a:cubicBezTo>
                  <a:cubicBezTo>
                    <a:pt x="532" y="675"/>
                    <a:pt x="674" y="533"/>
                    <a:pt x="850" y="533"/>
                  </a:cubicBezTo>
                  <a:close/>
                  <a:moveTo>
                    <a:pt x="850" y="1"/>
                  </a:moveTo>
                  <a:cubicBezTo>
                    <a:pt x="382" y="1"/>
                    <a:pt x="1" y="383"/>
                    <a:pt x="1" y="851"/>
                  </a:cubicBezTo>
                  <a:cubicBezTo>
                    <a:pt x="1" y="1319"/>
                    <a:pt x="382" y="1700"/>
                    <a:pt x="850" y="1700"/>
                  </a:cubicBezTo>
                  <a:cubicBezTo>
                    <a:pt x="1318" y="1700"/>
                    <a:pt x="1699" y="1319"/>
                    <a:pt x="1699" y="851"/>
                  </a:cubicBezTo>
                  <a:cubicBezTo>
                    <a:pt x="1699" y="383"/>
                    <a:pt x="1318" y="1"/>
                    <a:pt x="8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1" name="Google Shape;1391;p10"/>
          <p:cNvGrpSpPr/>
          <p:nvPr/>
        </p:nvGrpSpPr>
        <p:grpSpPr>
          <a:xfrm>
            <a:off x="2208517" y="2021442"/>
            <a:ext cx="144325" cy="153501"/>
            <a:chOff x="4768325" y="2163475"/>
            <a:chExt cx="59700" cy="46725"/>
          </a:xfrm>
        </p:grpSpPr>
        <p:sp>
          <p:nvSpPr>
            <p:cNvPr id="1392" name="Google Shape;1392;p1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4" name="Google Shape;1394;p10"/>
          <p:cNvGrpSpPr/>
          <p:nvPr/>
        </p:nvGrpSpPr>
        <p:grpSpPr>
          <a:xfrm>
            <a:off x="2208517" y="2265480"/>
            <a:ext cx="144325" cy="153501"/>
            <a:chOff x="4768325" y="2163475"/>
            <a:chExt cx="59700" cy="46725"/>
          </a:xfrm>
        </p:grpSpPr>
        <p:sp>
          <p:nvSpPr>
            <p:cNvPr id="1395" name="Google Shape;1395;p1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7" name="Google Shape;1397;p10"/>
          <p:cNvGrpSpPr/>
          <p:nvPr/>
        </p:nvGrpSpPr>
        <p:grpSpPr>
          <a:xfrm>
            <a:off x="2208517" y="2509492"/>
            <a:ext cx="144325" cy="153501"/>
            <a:chOff x="4768325" y="2163475"/>
            <a:chExt cx="59700" cy="46725"/>
          </a:xfrm>
        </p:grpSpPr>
        <p:sp>
          <p:nvSpPr>
            <p:cNvPr id="1398" name="Google Shape;1398;p1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0" name="Google Shape;1400;p10"/>
          <p:cNvSpPr txBox="1"/>
          <p:nvPr/>
        </p:nvSpPr>
        <p:spPr>
          <a:xfrm>
            <a:off x="2352838" y="2378500"/>
            <a:ext cx="654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Montserrat"/>
                <a:ea typeface="Montserrat"/>
                <a:cs typeface="Montserrat"/>
                <a:sym typeface="Montserrat"/>
              </a:rPr>
              <a:t>RAG</a:t>
            </a:r>
            <a:endParaRPr sz="1500">
              <a:solidFill>
                <a:schemeClr val="dk1"/>
              </a:solidFill>
              <a:latin typeface="Montserrat"/>
              <a:ea typeface="Montserrat"/>
              <a:cs typeface="Montserrat"/>
              <a:sym typeface="Montserrat"/>
            </a:endParaRPr>
          </a:p>
        </p:txBody>
      </p:sp>
      <p:pic>
        <p:nvPicPr>
          <p:cNvPr id="1401" name="Google Shape;1401;p10"/>
          <p:cNvPicPr preferRelativeResize="0"/>
          <p:nvPr/>
        </p:nvPicPr>
        <p:blipFill>
          <a:blip r:embed="rId6">
            <a:alphaModFix/>
          </a:blip>
          <a:stretch>
            <a:fillRect/>
          </a:stretch>
        </p:blipFill>
        <p:spPr>
          <a:xfrm>
            <a:off x="1626350" y="2812850"/>
            <a:ext cx="3490975" cy="2151225"/>
          </a:xfrm>
          <a:prstGeom prst="rect">
            <a:avLst/>
          </a:prstGeom>
          <a:noFill/>
          <a:ln>
            <a:noFill/>
          </a:ln>
        </p:spPr>
      </p:pic>
      <p:cxnSp>
        <p:nvCxnSpPr>
          <p:cNvPr id="1402" name="Google Shape;1402;p10"/>
          <p:cNvCxnSpPr/>
          <p:nvPr/>
        </p:nvCxnSpPr>
        <p:spPr>
          <a:xfrm>
            <a:off x="3906300" y="588225"/>
            <a:ext cx="2665200" cy="0"/>
          </a:xfrm>
          <a:prstGeom prst="straightConnector1">
            <a:avLst/>
          </a:prstGeom>
          <a:noFill/>
          <a:ln w="38100" cap="flat" cmpd="sng">
            <a:solidFill>
              <a:schemeClr val="dk2"/>
            </a:solidFill>
            <a:prstDash val="solid"/>
            <a:round/>
            <a:headEnd type="none" w="med" len="med"/>
            <a:tailEnd type="diamond" w="med" len="med"/>
          </a:ln>
        </p:spPr>
      </p:cxnSp>
      <p:sp>
        <p:nvSpPr>
          <p:cNvPr id="4" name="Rectangle 3">
            <a:extLst>
              <a:ext uri="{FF2B5EF4-FFF2-40B4-BE49-F238E27FC236}">
                <a16:creationId xmlns:a16="http://schemas.microsoft.com/office/drawing/2014/main" id="{E2A25DA9-8F82-48C2-952F-76A19DAC80F5}"/>
              </a:ext>
            </a:extLst>
          </p:cNvPr>
          <p:cNvSpPr/>
          <p:nvPr/>
        </p:nvSpPr>
        <p:spPr>
          <a:xfrm>
            <a:off x="6968117" y="758657"/>
            <a:ext cx="1218603" cy="584775"/>
          </a:xfrm>
          <a:prstGeom prst="rect">
            <a:avLst/>
          </a:prstGeom>
          <a:noFill/>
        </p:spPr>
        <p:txBody>
          <a:bodyPr wrap="none" lIns="91440" tIns="45720" rIns="91440" bIns="45720">
            <a:prstTxWarp prst="textButton">
              <a:avLst/>
            </a:prstTxWarp>
            <a:spAutoFit/>
          </a:bodyPr>
          <a:lstStyle/>
          <a:p>
            <a:pPr algn="ctr"/>
            <a:r>
              <a:rPr lang="en-US" sz="3200" b="1" spc="50" dirty="0">
                <a:ln w="0"/>
                <a:solidFill>
                  <a:schemeClr val="bg2"/>
                </a:solidFill>
                <a:effectLst>
                  <a:outerShdw blurRad="60007" dir="2000400" sy="-30000" kx="-800400" algn="bl" rotWithShape="0">
                    <a:prstClr val="black">
                      <a:alpha val="20000"/>
                    </a:prstClr>
                  </a:outerShdw>
                  <a:reflection blurRad="6350" stA="50000" endA="300" endPos="50000" dist="29997" dir="5400000" sy="-100000" algn="bl" rotWithShape="0"/>
                </a:effectLst>
              </a:rPr>
              <a:t>Phi-2</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g2dda316c6ab_0_581"/>
          <p:cNvPicPr preferRelativeResize="0"/>
          <p:nvPr/>
        </p:nvPicPr>
        <p:blipFill rotWithShape="1">
          <a:blip r:embed="rId3">
            <a:alphaModFix/>
          </a:blip>
          <a:srcRect l="22009" r="18455"/>
          <a:stretch/>
        </p:blipFill>
        <p:spPr>
          <a:xfrm rot="5800073">
            <a:off x="8397974" y="4401625"/>
            <a:ext cx="652200" cy="616226"/>
          </a:xfrm>
          <a:prstGeom prst="rect">
            <a:avLst/>
          </a:prstGeom>
          <a:noFill/>
          <a:ln>
            <a:noFill/>
          </a:ln>
        </p:spPr>
      </p:pic>
      <p:pic>
        <p:nvPicPr>
          <p:cNvPr id="1408" name="Google Shape;1408;g2dda316c6ab_0_581"/>
          <p:cNvPicPr preferRelativeResize="0"/>
          <p:nvPr/>
        </p:nvPicPr>
        <p:blipFill rotWithShape="1">
          <a:blip r:embed="rId4">
            <a:alphaModFix/>
          </a:blip>
          <a:srcRect l="25539" t="7152" r="23463" b="5838"/>
          <a:stretch/>
        </p:blipFill>
        <p:spPr>
          <a:xfrm>
            <a:off x="7472923" y="232017"/>
            <a:ext cx="1671077" cy="1603800"/>
          </a:xfrm>
          <a:prstGeom prst="rect">
            <a:avLst/>
          </a:prstGeom>
          <a:noFill/>
          <a:ln>
            <a:noFill/>
          </a:ln>
        </p:spPr>
      </p:pic>
      <p:pic>
        <p:nvPicPr>
          <p:cNvPr id="1409" name="Google Shape;1409;g2dda316c6ab_0_581"/>
          <p:cNvPicPr preferRelativeResize="0"/>
          <p:nvPr/>
        </p:nvPicPr>
        <p:blipFill rotWithShape="1">
          <a:blip r:embed="rId5">
            <a:alphaModFix/>
          </a:blip>
          <a:srcRect l="24331" t="5721" r="23342" b="4591"/>
          <a:stretch/>
        </p:blipFill>
        <p:spPr>
          <a:xfrm rot="2268285">
            <a:off x="3816325" y="3626777"/>
            <a:ext cx="1491880" cy="1438321"/>
          </a:xfrm>
          <a:prstGeom prst="rect">
            <a:avLst/>
          </a:prstGeom>
          <a:noFill/>
          <a:ln>
            <a:noFill/>
          </a:ln>
        </p:spPr>
      </p:pic>
      <p:cxnSp>
        <p:nvCxnSpPr>
          <p:cNvPr id="1410" name="Google Shape;1410;g2dda316c6ab_0_581"/>
          <p:cNvCxnSpPr/>
          <p:nvPr/>
        </p:nvCxnSpPr>
        <p:spPr>
          <a:xfrm>
            <a:off x="4193138" y="1825225"/>
            <a:ext cx="1200" cy="851400"/>
          </a:xfrm>
          <a:prstGeom prst="straightConnector1">
            <a:avLst/>
          </a:prstGeom>
          <a:noFill/>
          <a:ln w="19050" cap="flat" cmpd="sng">
            <a:solidFill>
              <a:srgbClr val="FFD6E1"/>
            </a:solidFill>
            <a:prstDash val="solid"/>
            <a:round/>
            <a:headEnd type="none" w="sm" len="sm"/>
            <a:tailEnd type="none" w="sm" len="sm"/>
          </a:ln>
        </p:spPr>
      </p:cxnSp>
      <p:sp>
        <p:nvSpPr>
          <p:cNvPr id="1411" name="Google Shape;1411;g2dda316c6ab_0_581"/>
          <p:cNvSpPr txBox="1"/>
          <p:nvPr/>
        </p:nvSpPr>
        <p:spPr>
          <a:xfrm>
            <a:off x="2494213" y="-157537"/>
            <a:ext cx="32802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FFD966"/>
                </a:solidFill>
                <a:latin typeface="Share Tech"/>
                <a:ea typeface="Share Tech"/>
                <a:cs typeface="Share Tech"/>
                <a:sym typeface="Share Tech"/>
              </a:rPr>
              <a:t>   </a:t>
            </a:r>
            <a:endParaRPr sz="3600" b="1">
              <a:solidFill>
                <a:srgbClr val="FFD966"/>
              </a:solidFill>
              <a:latin typeface="Share Tech"/>
              <a:ea typeface="Share Tech"/>
              <a:cs typeface="Share Tech"/>
              <a:sym typeface="Share Tech"/>
            </a:endParaRPr>
          </a:p>
        </p:txBody>
      </p:sp>
      <p:cxnSp>
        <p:nvCxnSpPr>
          <p:cNvPr id="1412" name="Google Shape;1412;g2dda316c6ab_0_581"/>
          <p:cNvCxnSpPr/>
          <p:nvPr/>
        </p:nvCxnSpPr>
        <p:spPr>
          <a:xfrm>
            <a:off x="626100" y="2686388"/>
            <a:ext cx="7075200" cy="0"/>
          </a:xfrm>
          <a:prstGeom prst="straightConnector1">
            <a:avLst/>
          </a:prstGeom>
          <a:noFill/>
          <a:ln w="19050" cap="flat" cmpd="sng">
            <a:solidFill>
              <a:srgbClr val="B4A7D6"/>
            </a:solidFill>
            <a:prstDash val="solid"/>
            <a:round/>
            <a:headEnd type="none" w="sm" len="sm"/>
            <a:tailEnd type="none" w="sm" len="sm"/>
          </a:ln>
        </p:spPr>
      </p:cxnSp>
      <p:grpSp>
        <p:nvGrpSpPr>
          <p:cNvPr id="1413" name="Google Shape;1413;g2dda316c6ab_0_581"/>
          <p:cNvGrpSpPr/>
          <p:nvPr/>
        </p:nvGrpSpPr>
        <p:grpSpPr>
          <a:xfrm>
            <a:off x="964425" y="2499638"/>
            <a:ext cx="373500" cy="373500"/>
            <a:chOff x="1372725" y="1912500"/>
            <a:chExt cx="373500" cy="373500"/>
          </a:xfrm>
        </p:grpSpPr>
        <p:sp>
          <p:nvSpPr>
            <p:cNvPr id="1414" name="Google Shape;1414;g2dda316c6ab_0_581"/>
            <p:cNvSpPr/>
            <p:nvPr/>
          </p:nvSpPr>
          <p:spPr>
            <a:xfrm>
              <a:off x="14640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g2dda316c6ab_0_581"/>
            <p:cNvSpPr/>
            <p:nvPr/>
          </p:nvSpPr>
          <p:spPr>
            <a:xfrm>
              <a:off x="1372725" y="1912500"/>
              <a:ext cx="373500" cy="373500"/>
            </a:xfrm>
            <a:prstGeom prst="donut">
              <a:avLst>
                <a:gd name="adj" fmla="val 10193"/>
              </a:avLst>
            </a:pr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6" name="Google Shape;1416;g2dda316c6ab_0_581"/>
          <p:cNvGrpSpPr/>
          <p:nvPr/>
        </p:nvGrpSpPr>
        <p:grpSpPr>
          <a:xfrm>
            <a:off x="4006983" y="2499638"/>
            <a:ext cx="373500" cy="373500"/>
            <a:chOff x="5557850" y="1912500"/>
            <a:chExt cx="373500" cy="373500"/>
          </a:xfrm>
        </p:grpSpPr>
        <p:sp>
          <p:nvSpPr>
            <p:cNvPr id="1417" name="Google Shape;1417;g2dda316c6ab_0_581"/>
            <p:cNvSpPr/>
            <p:nvPr/>
          </p:nvSpPr>
          <p:spPr>
            <a:xfrm>
              <a:off x="5649188"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1418" name="Google Shape;1418;g2dda316c6ab_0_581"/>
            <p:cNvSpPr/>
            <p:nvPr/>
          </p:nvSpPr>
          <p:spPr>
            <a:xfrm>
              <a:off x="5557850"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grpSp>
      <p:grpSp>
        <p:nvGrpSpPr>
          <p:cNvPr id="1419" name="Google Shape;1419;g2dda316c6ab_0_581"/>
          <p:cNvGrpSpPr/>
          <p:nvPr/>
        </p:nvGrpSpPr>
        <p:grpSpPr>
          <a:xfrm>
            <a:off x="5488125" y="2499638"/>
            <a:ext cx="373500" cy="373500"/>
            <a:chOff x="7457825" y="1912500"/>
            <a:chExt cx="373500" cy="373500"/>
          </a:xfrm>
        </p:grpSpPr>
        <p:sp>
          <p:nvSpPr>
            <p:cNvPr id="1420" name="Google Shape;1420;g2dda316c6ab_0_581"/>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g2dda316c6ab_0_581"/>
            <p:cNvSpPr/>
            <p:nvPr/>
          </p:nvSpPr>
          <p:spPr>
            <a:xfrm>
              <a:off x="7457825" y="1912500"/>
              <a:ext cx="373500" cy="373500"/>
            </a:xfrm>
            <a:prstGeom prst="donut">
              <a:avLst>
                <a:gd name="adj" fmla="val 10193"/>
              </a:avLst>
            </a:prstGeom>
            <a:solidFill>
              <a:srgbClr val="F64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2" name="Google Shape;1422;g2dda316c6ab_0_581"/>
          <p:cNvGrpSpPr/>
          <p:nvPr/>
        </p:nvGrpSpPr>
        <p:grpSpPr>
          <a:xfrm>
            <a:off x="2487642" y="2499638"/>
            <a:ext cx="373500" cy="373500"/>
            <a:chOff x="3212675" y="1912500"/>
            <a:chExt cx="373500" cy="373500"/>
          </a:xfrm>
        </p:grpSpPr>
        <p:sp>
          <p:nvSpPr>
            <p:cNvPr id="1423" name="Google Shape;1423;g2dda316c6ab_0_581"/>
            <p:cNvSpPr/>
            <p:nvPr/>
          </p:nvSpPr>
          <p:spPr>
            <a:xfrm>
              <a:off x="330401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g2dda316c6ab_0_581"/>
            <p:cNvSpPr/>
            <p:nvPr/>
          </p:nvSpPr>
          <p:spPr>
            <a:xfrm>
              <a:off x="3212675" y="1912500"/>
              <a:ext cx="373500" cy="373500"/>
            </a:xfrm>
            <a:prstGeom prst="donut">
              <a:avLst>
                <a:gd name="adj" fmla="val 10193"/>
              </a:avLst>
            </a:pr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5" name="Google Shape;1425;g2dda316c6ab_0_581"/>
          <p:cNvSpPr txBox="1"/>
          <p:nvPr/>
        </p:nvSpPr>
        <p:spPr>
          <a:xfrm>
            <a:off x="465688" y="3493375"/>
            <a:ext cx="3084336"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Integration with Other Tools</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Efficiency (review, note-taking )</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Accuracy (precision, recall, F1 score)</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Integration (Workflows, software tools)</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Accessibility</a:t>
            </a:r>
            <a:endParaRPr>
              <a:solidFill>
                <a:srgbClr val="FFFFFF"/>
              </a:solidFill>
              <a:latin typeface="Times New Roman"/>
              <a:ea typeface="Times New Roman"/>
              <a:cs typeface="Times New Roman"/>
              <a:sym typeface="Times New Roman"/>
            </a:endParaRPr>
          </a:p>
        </p:txBody>
      </p:sp>
      <p:sp>
        <p:nvSpPr>
          <p:cNvPr id="1426" name="Google Shape;1426;g2dda316c6ab_0_581"/>
          <p:cNvSpPr txBox="1"/>
          <p:nvPr/>
        </p:nvSpPr>
        <p:spPr>
          <a:xfrm>
            <a:off x="2771988" y="718600"/>
            <a:ext cx="36588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50" dirty="0">
                <a:solidFill>
                  <a:srgbClr val="FFFFFF"/>
                </a:solidFill>
                <a:latin typeface="Times New Roman"/>
                <a:ea typeface="Times New Roman"/>
                <a:cs typeface="Times New Roman"/>
                <a:sym typeface="Times New Roman"/>
              </a:rPr>
              <a:t>Resource Efficiency and Long-term Impact </a:t>
            </a:r>
            <a:endParaRPr sz="1450"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450" dirty="0">
                <a:solidFill>
                  <a:srgbClr val="FFFFFF"/>
                </a:solidFill>
                <a:latin typeface="Times New Roman"/>
                <a:ea typeface="Times New Roman"/>
                <a:cs typeface="Times New Roman"/>
                <a:sym typeface="Times New Roman"/>
              </a:rPr>
              <a:t>Educational Outreach </a:t>
            </a:r>
            <a:r>
              <a:rPr lang="en" dirty="0">
                <a:solidFill>
                  <a:srgbClr val="FFFFFF"/>
                </a:solidFill>
                <a:latin typeface="Times New Roman"/>
                <a:ea typeface="Times New Roman"/>
                <a:cs typeface="Times New Roman"/>
                <a:sym typeface="Times New Roman"/>
              </a:rPr>
              <a:t>(educational resources, training programs, and workshops)</a:t>
            </a:r>
            <a:endParaRPr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450" dirty="0">
                <a:solidFill>
                  <a:srgbClr val="FFFFFF"/>
                </a:solidFill>
                <a:latin typeface="Times New Roman"/>
                <a:ea typeface="Times New Roman"/>
                <a:cs typeface="Times New Roman"/>
                <a:sym typeface="Times New Roman"/>
              </a:rPr>
              <a:t>Long-Term Vision</a:t>
            </a:r>
            <a:endParaRPr sz="1450"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rgbClr val="FFFFFF"/>
              </a:solidFill>
              <a:latin typeface="Times New Roman"/>
              <a:ea typeface="Times New Roman"/>
              <a:cs typeface="Times New Roman"/>
              <a:sym typeface="Times New Roman"/>
            </a:endParaRPr>
          </a:p>
        </p:txBody>
      </p:sp>
      <p:sp>
        <p:nvSpPr>
          <p:cNvPr id="1427" name="Google Shape;1427;g2dda316c6ab_0_581"/>
          <p:cNvSpPr txBox="1"/>
          <p:nvPr/>
        </p:nvSpPr>
        <p:spPr>
          <a:xfrm>
            <a:off x="575050" y="2051946"/>
            <a:ext cx="1286400" cy="5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0CFCC"/>
                </a:solidFill>
                <a:latin typeface="Share Tech"/>
                <a:ea typeface="Share Tech"/>
                <a:cs typeface="Share Tech"/>
                <a:sym typeface="Share Tech"/>
              </a:rPr>
              <a:t>Usability</a:t>
            </a:r>
            <a:endParaRPr sz="2400" b="1">
              <a:solidFill>
                <a:srgbClr val="00CFCC"/>
              </a:solidFill>
              <a:latin typeface="Share Tech"/>
              <a:ea typeface="Share Tech"/>
              <a:cs typeface="Share Tech"/>
              <a:sym typeface="Share Tech"/>
            </a:endParaRPr>
          </a:p>
        </p:txBody>
      </p:sp>
      <p:sp>
        <p:nvSpPr>
          <p:cNvPr id="1428" name="Google Shape;1428;g2dda316c6ab_0_581"/>
          <p:cNvSpPr txBox="1"/>
          <p:nvPr/>
        </p:nvSpPr>
        <p:spPr>
          <a:xfrm>
            <a:off x="3186288" y="2796088"/>
            <a:ext cx="19767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9973"/>
                </a:solidFill>
                <a:latin typeface="Share Tech"/>
                <a:ea typeface="Share Tech"/>
                <a:cs typeface="Share Tech"/>
                <a:sym typeface="Share Tech"/>
              </a:rPr>
              <a:t>Sustainability</a:t>
            </a:r>
            <a:endParaRPr sz="2400" b="1">
              <a:solidFill>
                <a:srgbClr val="FF9973"/>
              </a:solidFill>
              <a:latin typeface="Share Tech"/>
              <a:ea typeface="Share Tech"/>
              <a:cs typeface="Share Tech"/>
              <a:sym typeface="Share Tech"/>
            </a:endParaRPr>
          </a:p>
        </p:txBody>
      </p:sp>
      <p:grpSp>
        <p:nvGrpSpPr>
          <p:cNvPr id="1429" name="Google Shape;1429;g2dda316c6ab_0_581"/>
          <p:cNvGrpSpPr/>
          <p:nvPr/>
        </p:nvGrpSpPr>
        <p:grpSpPr>
          <a:xfrm>
            <a:off x="7049525" y="2499638"/>
            <a:ext cx="373500" cy="373500"/>
            <a:chOff x="7457825" y="1912500"/>
            <a:chExt cx="373500" cy="373500"/>
          </a:xfrm>
        </p:grpSpPr>
        <p:sp>
          <p:nvSpPr>
            <p:cNvPr id="1430" name="Google Shape;1430;g2dda316c6ab_0_581"/>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g2dda316c6ab_0_581"/>
            <p:cNvSpPr/>
            <p:nvPr/>
          </p:nvSpPr>
          <p:spPr>
            <a:xfrm>
              <a:off x="7457825" y="1912500"/>
              <a:ext cx="373500" cy="373500"/>
            </a:xfrm>
            <a:prstGeom prst="donut">
              <a:avLst>
                <a:gd name="adj" fmla="val 10193"/>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2" name="Google Shape;1432;g2dda316c6ab_0_581"/>
          <p:cNvSpPr txBox="1"/>
          <p:nvPr/>
        </p:nvSpPr>
        <p:spPr>
          <a:xfrm>
            <a:off x="6092375" y="2054900"/>
            <a:ext cx="2287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93C47D"/>
                </a:solidFill>
                <a:latin typeface="Share Tech"/>
                <a:ea typeface="Share Tech"/>
                <a:cs typeface="Share Tech"/>
                <a:sym typeface="Share Tech"/>
              </a:rPr>
              <a:t>Manufacturability</a:t>
            </a:r>
            <a:endParaRPr sz="2400" b="1">
              <a:solidFill>
                <a:srgbClr val="93C47D"/>
              </a:solidFill>
              <a:latin typeface="Share Tech"/>
              <a:ea typeface="Share Tech"/>
              <a:cs typeface="Share Tech"/>
              <a:sym typeface="Share Tech"/>
            </a:endParaRPr>
          </a:p>
        </p:txBody>
      </p:sp>
      <p:sp>
        <p:nvSpPr>
          <p:cNvPr id="1433" name="Google Shape;1433;g2dda316c6ab_0_581"/>
          <p:cNvSpPr txBox="1"/>
          <p:nvPr/>
        </p:nvSpPr>
        <p:spPr>
          <a:xfrm>
            <a:off x="6092388" y="3436800"/>
            <a:ext cx="3051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Software or API (User friendly, prompts, tooltips, and visual cues)</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Integration with Existing Tools</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User-Centric Design</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Scalability and Reliability</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Training and Support</a:t>
            </a:r>
            <a:endParaRPr>
              <a:solidFill>
                <a:srgbClr val="FFFFFF"/>
              </a:solidFill>
              <a:latin typeface="Times New Roman"/>
              <a:ea typeface="Times New Roman"/>
              <a:cs typeface="Times New Roman"/>
              <a:sym typeface="Times New Roman"/>
            </a:endParaRPr>
          </a:p>
        </p:txBody>
      </p:sp>
      <p:cxnSp>
        <p:nvCxnSpPr>
          <p:cNvPr id="1434" name="Google Shape;1434;g2dda316c6ab_0_581"/>
          <p:cNvCxnSpPr/>
          <p:nvPr/>
        </p:nvCxnSpPr>
        <p:spPr>
          <a:xfrm>
            <a:off x="7234975" y="2637388"/>
            <a:ext cx="1200" cy="851400"/>
          </a:xfrm>
          <a:prstGeom prst="straightConnector1">
            <a:avLst/>
          </a:prstGeom>
          <a:noFill/>
          <a:ln w="19050" cap="flat" cmpd="sng">
            <a:solidFill>
              <a:srgbClr val="FFD6E1"/>
            </a:solidFill>
            <a:prstDash val="solid"/>
            <a:round/>
            <a:headEnd type="none" w="sm" len="sm"/>
            <a:tailEnd type="none" w="sm" len="sm"/>
          </a:ln>
        </p:spPr>
      </p:cxnSp>
      <p:cxnSp>
        <p:nvCxnSpPr>
          <p:cNvPr id="1435" name="Google Shape;1435;g2dda316c6ab_0_581"/>
          <p:cNvCxnSpPr/>
          <p:nvPr/>
        </p:nvCxnSpPr>
        <p:spPr>
          <a:xfrm>
            <a:off x="1151275" y="2762250"/>
            <a:ext cx="1200" cy="794700"/>
          </a:xfrm>
          <a:prstGeom prst="straightConnector1">
            <a:avLst/>
          </a:prstGeom>
          <a:noFill/>
          <a:ln w="19050" cap="flat" cmpd="sng">
            <a:solidFill>
              <a:srgbClr val="FFD6E1"/>
            </a:solidFill>
            <a:prstDash val="solid"/>
            <a:round/>
            <a:headEnd type="none" w="sm" len="sm"/>
            <a:tailEnd type="none" w="sm" len="sm"/>
          </a:ln>
        </p:spPr>
      </p:cxnSp>
      <p:grpSp>
        <p:nvGrpSpPr>
          <p:cNvPr id="1436" name="Google Shape;1436;g2dda316c6ab_0_581"/>
          <p:cNvGrpSpPr/>
          <p:nvPr/>
        </p:nvGrpSpPr>
        <p:grpSpPr>
          <a:xfrm>
            <a:off x="318573" y="3590730"/>
            <a:ext cx="205635" cy="181363"/>
            <a:chOff x="7055134" y="2919170"/>
            <a:chExt cx="290321" cy="310820"/>
          </a:xfrm>
        </p:grpSpPr>
        <p:sp>
          <p:nvSpPr>
            <p:cNvPr id="1437" name="Google Shape;1437;g2dda316c6ab_0_581"/>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g2dda316c6ab_0_581"/>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g2dda316c6ab_0_581"/>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g2dda316c6ab_0_581"/>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g2dda316c6ab_0_581"/>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g2dda316c6ab_0_581"/>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g2dda316c6ab_0_581"/>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g2dda316c6ab_0_581"/>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g2dda316c6ab_0_581"/>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g2dda316c6ab_0_581"/>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g2dda316c6ab_0_581"/>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g2dda316c6ab_0_581"/>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g2dda316c6ab_0_581"/>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g2dda316c6ab_0_581"/>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1" name="Google Shape;1451;g2dda316c6ab_0_581"/>
          <p:cNvGrpSpPr/>
          <p:nvPr/>
        </p:nvGrpSpPr>
        <p:grpSpPr>
          <a:xfrm>
            <a:off x="318573" y="3812242"/>
            <a:ext cx="205635" cy="181363"/>
            <a:chOff x="7055134" y="2919170"/>
            <a:chExt cx="290321" cy="310820"/>
          </a:xfrm>
        </p:grpSpPr>
        <p:sp>
          <p:nvSpPr>
            <p:cNvPr id="1452" name="Google Shape;1452;g2dda316c6ab_0_581"/>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g2dda316c6ab_0_581"/>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g2dda316c6ab_0_581"/>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2dda316c6ab_0_581"/>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g2dda316c6ab_0_581"/>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g2dda316c6ab_0_581"/>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2dda316c6ab_0_581"/>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g2dda316c6ab_0_581"/>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g2dda316c6ab_0_581"/>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g2dda316c6ab_0_581"/>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g2dda316c6ab_0_581"/>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g2dda316c6ab_0_581"/>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2dda316c6ab_0_581"/>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g2dda316c6ab_0_581"/>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6" name="Google Shape;1466;g2dda316c6ab_0_581"/>
          <p:cNvGrpSpPr/>
          <p:nvPr/>
        </p:nvGrpSpPr>
        <p:grpSpPr>
          <a:xfrm>
            <a:off x="318573" y="4033742"/>
            <a:ext cx="205635" cy="181363"/>
            <a:chOff x="7055134" y="2919170"/>
            <a:chExt cx="290321" cy="310820"/>
          </a:xfrm>
        </p:grpSpPr>
        <p:sp>
          <p:nvSpPr>
            <p:cNvPr id="1467" name="Google Shape;1467;g2dda316c6ab_0_581"/>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g2dda316c6ab_0_581"/>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g2dda316c6ab_0_581"/>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g2dda316c6ab_0_581"/>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g2dda316c6ab_0_581"/>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g2dda316c6ab_0_581"/>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g2dda316c6ab_0_581"/>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g2dda316c6ab_0_581"/>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g2dda316c6ab_0_581"/>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g2dda316c6ab_0_581"/>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g2dda316c6ab_0_581"/>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g2dda316c6ab_0_581"/>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g2dda316c6ab_0_581"/>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g2dda316c6ab_0_581"/>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1" name="Google Shape;1481;g2dda316c6ab_0_581"/>
          <p:cNvGrpSpPr/>
          <p:nvPr/>
        </p:nvGrpSpPr>
        <p:grpSpPr>
          <a:xfrm>
            <a:off x="318573" y="4255255"/>
            <a:ext cx="205635" cy="181363"/>
            <a:chOff x="7055134" y="2919170"/>
            <a:chExt cx="290321" cy="310820"/>
          </a:xfrm>
        </p:grpSpPr>
        <p:sp>
          <p:nvSpPr>
            <p:cNvPr id="1482" name="Google Shape;1482;g2dda316c6ab_0_581"/>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g2dda316c6ab_0_581"/>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2dda316c6ab_0_581"/>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g2dda316c6ab_0_581"/>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g2dda316c6ab_0_581"/>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g2dda316c6ab_0_581"/>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g2dda316c6ab_0_581"/>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g2dda316c6ab_0_581"/>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g2dda316c6ab_0_581"/>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g2dda316c6ab_0_581"/>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g2dda316c6ab_0_581"/>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g2dda316c6ab_0_581"/>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g2dda316c6ab_0_581"/>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g2dda316c6ab_0_581"/>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6" name="Google Shape;1496;g2dda316c6ab_0_581"/>
          <p:cNvGrpSpPr/>
          <p:nvPr/>
        </p:nvGrpSpPr>
        <p:grpSpPr>
          <a:xfrm>
            <a:off x="318892" y="4476709"/>
            <a:ext cx="205664" cy="151121"/>
            <a:chOff x="7055134" y="2919170"/>
            <a:chExt cx="290321" cy="310820"/>
          </a:xfrm>
        </p:grpSpPr>
        <p:sp>
          <p:nvSpPr>
            <p:cNvPr id="1497" name="Google Shape;1497;g2dda316c6ab_0_581"/>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g2dda316c6ab_0_581"/>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g2dda316c6ab_0_581"/>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g2dda316c6ab_0_581"/>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g2dda316c6ab_0_581"/>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g2dda316c6ab_0_581"/>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g2dda316c6ab_0_581"/>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g2dda316c6ab_0_581"/>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g2dda316c6ab_0_581"/>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g2dda316c6ab_0_581"/>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g2dda316c6ab_0_581"/>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g2dda316c6ab_0_581"/>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g2dda316c6ab_0_581"/>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g2dda316c6ab_0_581"/>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1" name="Google Shape;1511;g2dda316c6ab_0_581"/>
          <p:cNvGrpSpPr/>
          <p:nvPr/>
        </p:nvGrpSpPr>
        <p:grpSpPr>
          <a:xfrm>
            <a:off x="2656767" y="836494"/>
            <a:ext cx="115227" cy="174252"/>
            <a:chOff x="4768325" y="2163475"/>
            <a:chExt cx="59700" cy="46725"/>
          </a:xfrm>
        </p:grpSpPr>
        <p:sp>
          <p:nvSpPr>
            <p:cNvPr id="1512" name="Google Shape;1512;g2dda316c6ab_0_58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g2dda316c6ab_0_58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4" name="Google Shape;1514;g2dda316c6ab_0_581"/>
          <p:cNvGrpSpPr/>
          <p:nvPr/>
        </p:nvGrpSpPr>
        <p:grpSpPr>
          <a:xfrm>
            <a:off x="2656767" y="1046969"/>
            <a:ext cx="115227" cy="174252"/>
            <a:chOff x="4768325" y="2163475"/>
            <a:chExt cx="59700" cy="46725"/>
          </a:xfrm>
        </p:grpSpPr>
        <p:sp>
          <p:nvSpPr>
            <p:cNvPr id="1515" name="Google Shape;1515;g2dda316c6ab_0_58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g2dda316c6ab_0_58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7" name="Google Shape;1517;g2dda316c6ab_0_581"/>
          <p:cNvGrpSpPr/>
          <p:nvPr/>
        </p:nvGrpSpPr>
        <p:grpSpPr>
          <a:xfrm>
            <a:off x="2656755" y="1478167"/>
            <a:ext cx="115227" cy="174252"/>
            <a:chOff x="4768325" y="2163475"/>
            <a:chExt cx="59700" cy="46725"/>
          </a:xfrm>
        </p:grpSpPr>
        <p:sp>
          <p:nvSpPr>
            <p:cNvPr id="1518" name="Google Shape;1518;g2dda316c6ab_0_58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g2dda316c6ab_0_58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0" name="Google Shape;1520;g2dda316c6ab_0_581"/>
          <p:cNvGrpSpPr/>
          <p:nvPr/>
        </p:nvGrpSpPr>
        <p:grpSpPr>
          <a:xfrm>
            <a:off x="5986136" y="3579092"/>
            <a:ext cx="160633" cy="158631"/>
            <a:chOff x="2667821" y="3361108"/>
            <a:chExt cx="273046" cy="337801"/>
          </a:xfrm>
        </p:grpSpPr>
        <p:sp>
          <p:nvSpPr>
            <p:cNvPr id="1521" name="Google Shape;1521;g2dda316c6ab_0_581"/>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g2dda316c6ab_0_581"/>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g2dda316c6ab_0_581"/>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g2dda316c6ab_0_581"/>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g2dda316c6ab_0_581"/>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g2dda316c6ab_0_581"/>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g2dda316c6ab_0_581"/>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g2dda316c6ab_0_581"/>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g2dda316c6ab_0_581"/>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g2dda316c6ab_0_581"/>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g2dda316c6ab_0_581"/>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g2dda316c6ab_0_581"/>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g2dda316c6ab_0_581"/>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g2dda316c6ab_0_581"/>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g2dda316c6ab_0_581"/>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g2dda316c6ab_0_581"/>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g2dda316c6ab_0_581"/>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g2dda316c6ab_0_581"/>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g2dda316c6ab_0_581"/>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0" name="Google Shape;1540;g2dda316c6ab_0_581"/>
          <p:cNvGrpSpPr/>
          <p:nvPr/>
        </p:nvGrpSpPr>
        <p:grpSpPr>
          <a:xfrm>
            <a:off x="5986136" y="4004342"/>
            <a:ext cx="160633" cy="158631"/>
            <a:chOff x="2667821" y="3361108"/>
            <a:chExt cx="273046" cy="337801"/>
          </a:xfrm>
        </p:grpSpPr>
        <p:sp>
          <p:nvSpPr>
            <p:cNvPr id="1541" name="Google Shape;1541;g2dda316c6ab_0_581"/>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g2dda316c6ab_0_581"/>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g2dda316c6ab_0_581"/>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g2dda316c6ab_0_581"/>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g2dda316c6ab_0_581"/>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g2dda316c6ab_0_581"/>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g2dda316c6ab_0_581"/>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g2dda316c6ab_0_581"/>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g2dda316c6ab_0_581"/>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g2dda316c6ab_0_581"/>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g2dda316c6ab_0_581"/>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g2dda316c6ab_0_581"/>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g2dda316c6ab_0_581"/>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g2dda316c6ab_0_581"/>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g2dda316c6ab_0_581"/>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g2dda316c6ab_0_581"/>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g2dda316c6ab_0_581"/>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g2dda316c6ab_0_581"/>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g2dda316c6ab_0_581"/>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0" name="Google Shape;1560;g2dda316c6ab_0_581"/>
          <p:cNvGrpSpPr/>
          <p:nvPr/>
        </p:nvGrpSpPr>
        <p:grpSpPr>
          <a:xfrm>
            <a:off x="5986136" y="4182342"/>
            <a:ext cx="160633" cy="158631"/>
            <a:chOff x="2667821" y="3361108"/>
            <a:chExt cx="273046" cy="337801"/>
          </a:xfrm>
        </p:grpSpPr>
        <p:sp>
          <p:nvSpPr>
            <p:cNvPr id="1561" name="Google Shape;1561;g2dda316c6ab_0_581"/>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g2dda316c6ab_0_581"/>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g2dda316c6ab_0_581"/>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g2dda316c6ab_0_581"/>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g2dda316c6ab_0_581"/>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g2dda316c6ab_0_581"/>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g2dda316c6ab_0_581"/>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g2dda316c6ab_0_581"/>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g2dda316c6ab_0_581"/>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g2dda316c6ab_0_581"/>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g2dda316c6ab_0_581"/>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g2dda316c6ab_0_581"/>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g2dda316c6ab_0_581"/>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g2dda316c6ab_0_581"/>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g2dda316c6ab_0_581"/>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g2dda316c6ab_0_581"/>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g2dda316c6ab_0_581"/>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g2dda316c6ab_0_581"/>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g2dda316c6ab_0_581"/>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0" name="Google Shape;1580;g2dda316c6ab_0_581"/>
          <p:cNvGrpSpPr/>
          <p:nvPr/>
        </p:nvGrpSpPr>
        <p:grpSpPr>
          <a:xfrm>
            <a:off x="5986136" y="4630417"/>
            <a:ext cx="160633" cy="158631"/>
            <a:chOff x="2667821" y="3361108"/>
            <a:chExt cx="273046" cy="337801"/>
          </a:xfrm>
        </p:grpSpPr>
        <p:sp>
          <p:nvSpPr>
            <p:cNvPr id="1581" name="Google Shape;1581;g2dda316c6ab_0_581"/>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g2dda316c6ab_0_581"/>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g2dda316c6ab_0_581"/>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g2dda316c6ab_0_581"/>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g2dda316c6ab_0_581"/>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g2dda316c6ab_0_581"/>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g2dda316c6ab_0_581"/>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g2dda316c6ab_0_581"/>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g2dda316c6ab_0_581"/>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g2dda316c6ab_0_581"/>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g2dda316c6ab_0_581"/>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g2dda316c6ab_0_581"/>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g2dda316c6ab_0_581"/>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g2dda316c6ab_0_581"/>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g2dda316c6ab_0_581"/>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g2dda316c6ab_0_581"/>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g2dda316c6ab_0_581"/>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g2dda316c6ab_0_581"/>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g2dda316c6ab_0_581"/>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0" name="Google Shape;1600;g2dda316c6ab_0_581"/>
          <p:cNvGrpSpPr/>
          <p:nvPr/>
        </p:nvGrpSpPr>
        <p:grpSpPr>
          <a:xfrm>
            <a:off x="5986136" y="4406380"/>
            <a:ext cx="160633" cy="158631"/>
            <a:chOff x="2667821" y="3361108"/>
            <a:chExt cx="273046" cy="337801"/>
          </a:xfrm>
        </p:grpSpPr>
        <p:sp>
          <p:nvSpPr>
            <p:cNvPr id="1601" name="Google Shape;1601;g2dda316c6ab_0_581"/>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g2dda316c6ab_0_581"/>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g2dda316c6ab_0_581"/>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g2dda316c6ab_0_581"/>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g2dda316c6ab_0_581"/>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g2dda316c6ab_0_581"/>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g2dda316c6ab_0_581"/>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g2dda316c6ab_0_581"/>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g2dda316c6ab_0_581"/>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g2dda316c6ab_0_581"/>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g2dda316c6ab_0_581"/>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g2dda316c6ab_0_581"/>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g2dda316c6ab_0_581"/>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g2dda316c6ab_0_581"/>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g2dda316c6ab_0_581"/>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g2dda316c6ab_0_581"/>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g2dda316c6ab_0_581"/>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g2dda316c6ab_0_581"/>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g2dda316c6ab_0_581"/>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0" name="Google Shape;1620;g2dda316c6ab_0_581"/>
          <p:cNvSpPr txBox="1"/>
          <p:nvPr/>
        </p:nvSpPr>
        <p:spPr>
          <a:xfrm>
            <a:off x="705970" y="0"/>
            <a:ext cx="7389159"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FF2CC"/>
                </a:solidFill>
                <a:latin typeface="Montserrat Black"/>
                <a:ea typeface="Montserrat Black"/>
                <a:cs typeface="Montserrat Black"/>
                <a:sym typeface="Montserrat Black"/>
              </a:rPr>
              <a:t>Usability, Manufacturability, Sustainability</a:t>
            </a:r>
            <a:endParaRPr sz="2400" dirty="0">
              <a:solidFill>
                <a:srgbClr val="FFF2CC"/>
              </a:solidFill>
              <a:latin typeface="Montserrat Black"/>
              <a:ea typeface="Montserrat Black"/>
              <a:cs typeface="Montserrat Black"/>
              <a:sym typeface="Montserrat Black"/>
            </a:endParaRPr>
          </a:p>
        </p:txBody>
      </p:sp>
      <p:sp>
        <p:nvSpPr>
          <p:cNvPr id="1621" name="Google Shape;1621;g2dda316c6ab_0_581"/>
          <p:cNvSpPr/>
          <p:nvPr/>
        </p:nvSpPr>
        <p:spPr>
          <a:xfrm>
            <a:off x="178225" y="3546325"/>
            <a:ext cx="3280200" cy="1156200"/>
          </a:xfrm>
          <a:prstGeom prst="roundRect">
            <a:avLst>
              <a:gd name="adj" fmla="val 16667"/>
            </a:avLst>
          </a:pr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22" name="Google Shape;1622;g2dda316c6ab_0_581"/>
          <p:cNvSpPr/>
          <p:nvPr/>
        </p:nvSpPr>
        <p:spPr>
          <a:xfrm>
            <a:off x="5817500" y="3492450"/>
            <a:ext cx="2952300" cy="1366200"/>
          </a:xfrm>
          <a:prstGeom prst="roundRect">
            <a:avLst>
              <a:gd name="adj" fmla="val 16667"/>
            </a:avLst>
          </a:pr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23" name="Google Shape;1623;g2dda316c6ab_0_581"/>
          <p:cNvSpPr/>
          <p:nvPr/>
        </p:nvSpPr>
        <p:spPr>
          <a:xfrm>
            <a:off x="2553625" y="742975"/>
            <a:ext cx="3658800" cy="1072500"/>
          </a:xfrm>
          <a:prstGeom prst="roundRect">
            <a:avLst>
              <a:gd name="adj" fmla="val 16667"/>
            </a:avLst>
          </a:pr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1624" name="Google Shape;1624;g2dda316c6ab_0_581"/>
          <p:cNvCxnSpPr>
            <a:cxnSpLocks/>
          </p:cNvCxnSpPr>
          <p:nvPr/>
        </p:nvCxnSpPr>
        <p:spPr>
          <a:xfrm>
            <a:off x="4141694" y="469933"/>
            <a:ext cx="4343400" cy="0"/>
          </a:xfrm>
          <a:prstGeom prst="straightConnector1">
            <a:avLst/>
          </a:prstGeom>
          <a:noFill/>
          <a:ln w="38100" cap="flat" cmpd="sng">
            <a:solidFill>
              <a:schemeClr val="dk2"/>
            </a:solidFill>
            <a:prstDash val="solid"/>
            <a:round/>
            <a:headEnd type="none" w="med" len="med"/>
            <a:tailEnd type="diamond" w="med" len="med"/>
          </a:ln>
        </p:spPr>
      </p:cxn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pic>
        <p:nvPicPr>
          <p:cNvPr id="1629" name="Google Shape;1629;p17"/>
          <p:cNvPicPr preferRelativeResize="0"/>
          <p:nvPr/>
        </p:nvPicPr>
        <p:blipFill rotWithShape="1">
          <a:blip r:embed="rId3">
            <a:alphaModFix/>
          </a:blip>
          <a:srcRect l="24331" t="5721" r="23342" b="4591"/>
          <a:stretch/>
        </p:blipFill>
        <p:spPr>
          <a:xfrm rot="2268286">
            <a:off x="-42742" y="3770241"/>
            <a:ext cx="1164831" cy="1123014"/>
          </a:xfrm>
          <a:prstGeom prst="rect">
            <a:avLst/>
          </a:prstGeom>
          <a:noFill/>
          <a:ln>
            <a:noFill/>
          </a:ln>
        </p:spPr>
      </p:pic>
      <p:sp>
        <p:nvSpPr>
          <p:cNvPr id="1630" name="Google Shape;1630;p17"/>
          <p:cNvSpPr txBox="1">
            <a:spLocks noGrp="1"/>
          </p:cNvSpPr>
          <p:nvPr>
            <p:ph type="title"/>
          </p:nvPr>
        </p:nvSpPr>
        <p:spPr>
          <a:xfrm>
            <a:off x="1971925" y="-63650"/>
            <a:ext cx="4713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solidFill>
                  <a:srgbClr val="FFF2CC"/>
                </a:solidFill>
              </a:rPr>
              <a:t>Implementation</a:t>
            </a:r>
            <a:endParaRPr>
              <a:solidFill>
                <a:srgbClr val="FFF2CC"/>
              </a:solidFill>
            </a:endParaRPr>
          </a:p>
        </p:txBody>
      </p:sp>
      <p:sp>
        <p:nvSpPr>
          <p:cNvPr id="1631" name="Google Shape;1631;p17"/>
          <p:cNvSpPr/>
          <p:nvPr/>
        </p:nvSpPr>
        <p:spPr>
          <a:xfrm rot="5400000">
            <a:off x="634211" y="1052951"/>
            <a:ext cx="1192800" cy="10743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2" name="Google Shape;1632;p17"/>
          <p:cNvGrpSpPr/>
          <p:nvPr/>
        </p:nvGrpSpPr>
        <p:grpSpPr>
          <a:xfrm>
            <a:off x="950148" y="1296813"/>
            <a:ext cx="560851" cy="586852"/>
            <a:chOff x="5417581" y="4001528"/>
            <a:chExt cx="553599" cy="602023"/>
          </a:xfrm>
        </p:grpSpPr>
        <p:sp>
          <p:nvSpPr>
            <p:cNvPr id="1633" name="Google Shape;1633;p17"/>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7"/>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7"/>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7"/>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7"/>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7"/>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7"/>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7"/>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7"/>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7"/>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7"/>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7"/>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7"/>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7"/>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7"/>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7"/>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7"/>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7"/>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7"/>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7"/>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3" name="Google Shape;1653;p17"/>
          <p:cNvSpPr txBox="1"/>
          <p:nvPr/>
        </p:nvSpPr>
        <p:spPr>
          <a:xfrm>
            <a:off x="3213813" y="724300"/>
            <a:ext cx="1607700" cy="38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a:solidFill>
                  <a:schemeClr val="dk1"/>
                </a:solidFill>
                <a:latin typeface="Montserrat Black"/>
                <a:ea typeface="Montserrat Black"/>
                <a:cs typeface="Montserrat Black"/>
                <a:sym typeface="Montserrat Black"/>
              </a:rPr>
              <a:t>Zero Shot</a:t>
            </a:r>
            <a:endParaRPr sz="2100" b="0" i="0" u="none" strike="noStrike" cap="none">
              <a:solidFill>
                <a:schemeClr val="dk1"/>
              </a:solidFill>
              <a:latin typeface="Montserrat Black"/>
              <a:ea typeface="Montserrat Black"/>
              <a:cs typeface="Montserrat Black"/>
              <a:sym typeface="Montserrat Black"/>
            </a:endParaRPr>
          </a:p>
        </p:txBody>
      </p:sp>
      <p:sp>
        <p:nvSpPr>
          <p:cNvPr id="1654" name="Google Shape;1654;p17"/>
          <p:cNvSpPr txBox="1"/>
          <p:nvPr/>
        </p:nvSpPr>
        <p:spPr>
          <a:xfrm>
            <a:off x="3254863" y="1396725"/>
            <a:ext cx="1607700" cy="38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a:solidFill>
                  <a:schemeClr val="dk1"/>
                </a:solidFill>
                <a:latin typeface="Montserrat Black"/>
                <a:ea typeface="Montserrat Black"/>
                <a:cs typeface="Montserrat Black"/>
                <a:sym typeface="Montserrat Black"/>
              </a:rPr>
              <a:t>Few Shot</a:t>
            </a:r>
            <a:endParaRPr sz="2100" b="0" i="0" u="none" strike="noStrike" cap="none">
              <a:solidFill>
                <a:schemeClr val="dk1"/>
              </a:solidFill>
              <a:latin typeface="Montserrat Black"/>
              <a:ea typeface="Montserrat Black"/>
              <a:cs typeface="Montserrat Black"/>
              <a:sym typeface="Montserrat Black"/>
            </a:endParaRPr>
          </a:p>
        </p:txBody>
      </p:sp>
      <p:sp>
        <p:nvSpPr>
          <p:cNvPr id="1655" name="Google Shape;1655;p17"/>
          <p:cNvSpPr txBox="1"/>
          <p:nvPr/>
        </p:nvSpPr>
        <p:spPr>
          <a:xfrm>
            <a:off x="3254866" y="2010131"/>
            <a:ext cx="1155900" cy="38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a:solidFill>
                  <a:schemeClr val="dk1"/>
                </a:solidFill>
                <a:latin typeface="Montserrat Black"/>
                <a:ea typeface="Montserrat Black"/>
                <a:cs typeface="Montserrat Black"/>
                <a:sym typeface="Montserrat Black"/>
              </a:rPr>
              <a:t>RAG</a:t>
            </a:r>
            <a:endParaRPr sz="2100" b="0" i="0" u="none" strike="noStrike" cap="none">
              <a:solidFill>
                <a:schemeClr val="dk1"/>
              </a:solidFill>
              <a:latin typeface="Montserrat Black"/>
              <a:ea typeface="Montserrat Black"/>
              <a:cs typeface="Montserrat Black"/>
              <a:sym typeface="Montserrat Black"/>
            </a:endParaRPr>
          </a:p>
        </p:txBody>
      </p:sp>
      <p:sp>
        <p:nvSpPr>
          <p:cNvPr id="1656" name="Google Shape;1656;p17"/>
          <p:cNvSpPr txBox="1"/>
          <p:nvPr/>
        </p:nvSpPr>
        <p:spPr>
          <a:xfrm>
            <a:off x="4906838" y="912000"/>
            <a:ext cx="2961600" cy="7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Montserrat"/>
                <a:ea typeface="Montserrat"/>
                <a:cs typeface="Montserrat"/>
                <a:sym typeface="Montserrat"/>
              </a:rPr>
              <a:t>Generate text and better     summary from </a:t>
            </a:r>
            <a:endParaRPr>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
                <a:solidFill>
                  <a:srgbClr val="FFE599"/>
                </a:solidFill>
                <a:latin typeface="Montserrat"/>
                <a:ea typeface="Montserrat"/>
                <a:cs typeface="Montserrat"/>
                <a:sym typeface="Montserrat"/>
              </a:rPr>
              <a:t>Large Language Model (LLM)</a:t>
            </a:r>
            <a:endParaRPr sz="1400" b="0" i="0" u="none" strike="noStrike" cap="none">
              <a:solidFill>
                <a:srgbClr val="FFE599"/>
              </a:solidFill>
              <a:latin typeface="Montserrat"/>
              <a:ea typeface="Montserrat"/>
              <a:cs typeface="Montserrat"/>
              <a:sym typeface="Montserrat"/>
            </a:endParaRPr>
          </a:p>
        </p:txBody>
      </p:sp>
      <p:sp>
        <p:nvSpPr>
          <p:cNvPr id="1657" name="Google Shape;1657;p17"/>
          <p:cNvSpPr/>
          <p:nvPr/>
        </p:nvSpPr>
        <p:spPr>
          <a:xfrm rot="5400000">
            <a:off x="2661387" y="755200"/>
            <a:ext cx="491400" cy="4428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7"/>
          <p:cNvSpPr/>
          <p:nvPr/>
        </p:nvSpPr>
        <p:spPr>
          <a:xfrm rot="5400000">
            <a:off x="2661387" y="1368601"/>
            <a:ext cx="491400" cy="4428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7"/>
          <p:cNvSpPr/>
          <p:nvPr/>
        </p:nvSpPr>
        <p:spPr>
          <a:xfrm rot="5400000">
            <a:off x="2661387" y="1982003"/>
            <a:ext cx="491400" cy="4428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0" name="Google Shape;1660;p17"/>
          <p:cNvGrpSpPr/>
          <p:nvPr/>
        </p:nvGrpSpPr>
        <p:grpSpPr>
          <a:xfrm>
            <a:off x="2772638" y="830746"/>
            <a:ext cx="268694" cy="291921"/>
            <a:chOff x="4020665" y="1431080"/>
            <a:chExt cx="531542" cy="602023"/>
          </a:xfrm>
        </p:grpSpPr>
        <p:sp>
          <p:nvSpPr>
            <p:cNvPr id="1661" name="Google Shape;1661;p17"/>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7"/>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7"/>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7"/>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7"/>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7"/>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7"/>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7"/>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7"/>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7"/>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7"/>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7"/>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7"/>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7"/>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7"/>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6" name="Google Shape;1676;p17"/>
          <p:cNvGrpSpPr/>
          <p:nvPr/>
        </p:nvGrpSpPr>
        <p:grpSpPr>
          <a:xfrm>
            <a:off x="2804275" y="1444158"/>
            <a:ext cx="205656" cy="291905"/>
            <a:chOff x="6162888" y="1431577"/>
            <a:chExt cx="414295" cy="601991"/>
          </a:xfrm>
        </p:grpSpPr>
        <p:sp>
          <p:nvSpPr>
            <p:cNvPr id="1677" name="Google Shape;1677;p17"/>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7"/>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7"/>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7"/>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7"/>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7"/>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7"/>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4" name="Google Shape;1684;p17"/>
          <p:cNvGrpSpPr/>
          <p:nvPr/>
        </p:nvGrpSpPr>
        <p:grpSpPr>
          <a:xfrm>
            <a:off x="2744341" y="2057570"/>
            <a:ext cx="325436" cy="291903"/>
            <a:chOff x="4002290" y="2305475"/>
            <a:chExt cx="601990" cy="567794"/>
          </a:xfrm>
        </p:grpSpPr>
        <p:sp>
          <p:nvSpPr>
            <p:cNvPr id="1685" name="Google Shape;1685;p17"/>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7"/>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7"/>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7"/>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7"/>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7"/>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7"/>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7"/>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7"/>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7"/>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7"/>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7"/>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7"/>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7"/>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7"/>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7"/>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01" name="Google Shape;1701;p17"/>
          <p:cNvCxnSpPr>
            <a:stCxn id="1657" idx="2"/>
            <a:endCxn id="1631" idx="3"/>
          </p:cNvCxnSpPr>
          <p:nvPr/>
        </p:nvCxnSpPr>
        <p:spPr>
          <a:xfrm flipH="1">
            <a:off x="1230687" y="841600"/>
            <a:ext cx="1455000" cy="152100"/>
          </a:xfrm>
          <a:prstGeom prst="bentConnector2">
            <a:avLst/>
          </a:prstGeom>
          <a:noFill/>
          <a:ln w="19050" cap="flat" cmpd="sng">
            <a:solidFill>
              <a:schemeClr val="dk2"/>
            </a:solidFill>
            <a:prstDash val="solid"/>
            <a:round/>
            <a:headEnd type="none" w="sm" len="sm"/>
            <a:tailEnd type="none" w="sm" len="sm"/>
          </a:ln>
        </p:spPr>
      </p:cxnSp>
      <p:cxnSp>
        <p:nvCxnSpPr>
          <p:cNvPr id="1702" name="Google Shape;1702;p17"/>
          <p:cNvCxnSpPr>
            <a:stCxn id="1631" idx="0"/>
            <a:endCxn id="1659" idx="1"/>
          </p:cNvCxnSpPr>
          <p:nvPr/>
        </p:nvCxnSpPr>
        <p:spPr>
          <a:xfrm rot="-5400000" flipH="1">
            <a:off x="1882211" y="1534901"/>
            <a:ext cx="151800" cy="1455000"/>
          </a:xfrm>
          <a:prstGeom prst="bentConnector2">
            <a:avLst/>
          </a:prstGeom>
          <a:noFill/>
          <a:ln w="19050" cap="flat" cmpd="sng">
            <a:solidFill>
              <a:schemeClr val="dk2"/>
            </a:solidFill>
            <a:prstDash val="solid"/>
            <a:round/>
            <a:headEnd type="none" w="sm" len="sm"/>
            <a:tailEnd type="none" w="sm" len="sm"/>
          </a:ln>
        </p:spPr>
      </p:cxnSp>
      <p:cxnSp>
        <p:nvCxnSpPr>
          <p:cNvPr id="1703" name="Google Shape;1703;p17"/>
          <p:cNvCxnSpPr>
            <a:stCxn id="1658" idx="2"/>
            <a:endCxn id="1631" idx="5"/>
          </p:cNvCxnSpPr>
          <p:nvPr/>
        </p:nvCxnSpPr>
        <p:spPr>
          <a:xfrm flipH="1">
            <a:off x="1767687" y="1455001"/>
            <a:ext cx="918000" cy="462900"/>
          </a:xfrm>
          <a:prstGeom prst="bentConnector3">
            <a:avLst>
              <a:gd name="adj1" fmla="val 49997"/>
            </a:avLst>
          </a:prstGeom>
          <a:noFill/>
          <a:ln w="19050" cap="flat" cmpd="sng">
            <a:solidFill>
              <a:schemeClr val="dk2"/>
            </a:solidFill>
            <a:prstDash val="solid"/>
            <a:round/>
            <a:headEnd type="none" w="sm" len="sm"/>
            <a:tailEnd type="none" w="sm" len="sm"/>
          </a:ln>
        </p:spPr>
      </p:cxnSp>
      <p:grpSp>
        <p:nvGrpSpPr>
          <p:cNvPr id="1704" name="Google Shape;1704;p17"/>
          <p:cNvGrpSpPr/>
          <p:nvPr/>
        </p:nvGrpSpPr>
        <p:grpSpPr>
          <a:xfrm>
            <a:off x="7253525" y="717800"/>
            <a:ext cx="76825" cy="76800"/>
            <a:chOff x="3104875" y="1099400"/>
            <a:chExt cx="76825" cy="76800"/>
          </a:xfrm>
        </p:grpSpPr>
        <p:sp>
          <p:nvSpPr>
            <p:cNvPr id="1705" name="Google Shape;1705;p1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07" name="Google Shape;1707;p17"/>
          <p:cNvPicPr preferRelativeResize="0"/>
          <p:nvPr/>
        </p:nvPicPr>
        <p:blipFill rotWithShape="1">
          <a:blip r:embed="rId4">
            <a:alphaModFix/>
          </a:blip>
          <a:srcRect l="22008" r="18454"/>
          <a:stretch/>
        </p:blipFill>
        <p:spPr>
          <a:xfrm rot="1203245">
            <a:off x="7536159" y="419450"/>
            <a:ext cx="1272639" cy="1202430"/>
          </a:xfrm>
          <a:prstGeom prst="rect">
            <a:avLst/>
          </a:prstGeom>
          <a:noFill/>
          <a:ln>
            <a:noFill/>
          </a:ln>
        </p:spPr>
      </p:pic>
      <p:pic>
        <p:nvPicPr>
          <p:cNvPr id="1708" name="Google Shape;1708;p17"/>
          <p:cNvPicPr preferRelativeResize="0"/>
          <p:nvPr/>
        </p:nvPicPr>
        <p:blipFill rotWithShape="1">
          <a:blip r:embed="rId5">
            <a:alphaModFix/>
          </a:blip>
          <a:srcRect l="18647" t="7960" r="8852" b="8336"/>
          <a:stretch/>
        </p:blipFill>
        <p:spPr>
          <a:xfrm rot="-1406513">
            <a:off x="-47940" y="138612"/>
            <a:ext cx="1175233" cy="763228"/>
          </a:xfrm>
          <a:prstGeom prst="rect">
            <a:avLst/>
          </a:prstGeom>
          <a:noFill/>
          <a:ln>
            <a:noFill/>
          </a:ln>
        </p:spPr>
      </p:pic>
      <p:grpSp>
        <p:nvGrpSpPr>
          <p:cNvPr id="1709" name="Google Shape;1709;p17"/>
          <p:cNvGrpSpPr/>
          <p:nvPr/>
        </p:nvGrpSpPr>
        <p:grpSpPr>
          <a:xfrm>
            <a:off x="1772675" y="637800"/>
            <a:ext cx="76825" cy="76800"/>
            <a:chOff x="3104875" y="1099400"/>
            <a:chExt cx="76825" cy="76800"/>
          </a:xfrm>
        </p:grpSpPr>
        <p:sp>
          <p:nvSpPr>
            <p:cNvPr id="1710" name="Google Shape;1710;p1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12" name="Google Shape;1712;p17"/>
          <p:cNvCxnSpPr/>
          <p:nvPr/>
        </p:nvCxnSpPr>
        <p:spPr>
          <a:xfrm>
            <a:off x="4629892" y="637800"/>
            <a:ext cx="900" cy="1280100"/>
          </a:xfrm>
          <a:prstGeom prst="bentConnector3">
            <a:avLst>
              <a:gd name="adj1" fmla="val 25850926"/>
            </a:avLst>
          </a:prstGeom>
          <a:noFill/>
          <a:ln w="9525" cap="flat" cmpd="sng">
            <a:solidFill>
              <a:srgbClr val="FFFFFF"/>
            </a:solidFill>
            <a:prstDash val="solid"/>
            <a:round/>
            <a:headEnd type="none" w="sm" len="sm"/>
            <a:tailEnd type="none" w="sm" len="sm"/>
          </a:ln>
        </p:spPr>
      </p:cxnSp>
      <p:sp>
        <p:nvSpPr>
          <p:cNvPr id="1713" name="Google Shape;1713;p17"/>
          <p:cNvSpPr txBox="1">
            <a:spLocks noGrp="1"/>
          </p:cNvSpPr>
          <p:nvPr>
            <p:ph type="subTitle" idx="4294967295"/>
          </p:nvPr>
        </p:nvSpPr>
        <p:spPr>
          <a:xfrm>
            <a:off x="716638" y="4658909"/>
            <a:ext cx="23736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latin typeface="Audiowide"/>
                <a:ea typeface="Audiowide"/>
                <a:cs typeface="Audiowide"/>
                <a:sym typeface="Audiowide"/>
              </a:rPr>
              <a:t>RAG Technique</a:t>
            </a:r>
            <a:endParaRPr>
              <a:latin typeface="Audiowide"/>
              <a:ea typeface="Audiowide"/>
              <a:cs typeface="Audiowide"/>
              <a:sym typeface="Audiowide"/>
            </a:endParaRPr>
          </a:p>
        </p:txBody>
      </p:sp>
      <p:sp>
        <p:nvSpPr>
          <p:cNvPr id="1714" name="Google Shape;1714;p17"/>
          <p:cNvSpPr txBox="1">
            <a:spLocks noGrp="1"/>
          </p:cNvSpPr>
          <p:nvPr>
            <p:ph type="subTitle" idx="4294967295"/>
          </p:nvPr>
        </p:nvSpPr>
        <p:spPr>
          <a:xfrm>
            <a:off x="3385198" y="4658909"/>
            <a:ext cx="23736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latin typeface="Audiowide"/>
                <a:ea typeface="Audiowide"/>
                <a:cs typeface="Audiowide"/>
                <a:sym typeface="Audiowide"/>
              </a:rPr>
              <a:t>Zero Shot</a:t>
            </a:r>
            <a:endParaRPr>
              <a:latin typeface="Audiowide"/>
              <a:ea typeface="Audiowide"/>
              <a:cs typeface="Audiowide"/>
              <a:sym typeface="Audiowide"/>
            </a:endParaRPr>
          </a:p>
        </p:txBody>
      </p:sp>
      <p:sp>
        <p:nvSpPr>
          <p:cNvPr id="1715" name="Google Shape;1715;p17"/>
          <p:cNvSpPr txBox="1">
            <a:spLocks noGrp="1"/>
          </p:cNvSpPr>
          <p:nvPr>
            <p:ph type="subTitle" idx="4294967295"/>
          </p:nvPr>
        </p:nvSpPr>
        <p:spPr>
          <a:xfrm>
            <a:off x="6053758" y="4658909"/>
            <a:ext cx="23736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latin typeface="Audiowide"/>
                <a:ea typeface="Audiowide"/>
                <a:cs typeface="Audiowide"/>
                <a:sym typeface="Audiowide"/>
              </a:rPr>
              <a:t>Few Shot</a:t>
            </a:r>
            <a:endParaRPr>
              <a:latin typeface="Audiowide"/>
              <a:ea typeface="Audiowide"/>
              <a:cs typeface="Audiowide"/>
              <a:sym typeface="Audiowide"/>
            </a:endParaRPr>
          </a:p>
        </p:txBody>
      </p:sp>
      <p:sp>
        <p:nvSpPr>
          <p:cNvPr id="1716" name="Google Shape;1716;p17"/>
          <p:cNvSpPr/>
          <p:nvPr/>
        </p:nvSpPr>
        <p:spPr>
          <a:xfrm>
            <a:off x="1294588" y="3323699"/>
            <a:ext cx="1217700" cy="1217700"/>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7"/>
          <p:cNvSpPr/>
          <p:nvPr/>
        </p:nvSpPr>
        <p:spPr>
          <a:xfrm>
            <a:off x="1273288" y="3302399"/>
            <a:ext cx="1260300" cy="1260300"/>
          </a:xfrm>
          <a:prstGeom prst="blockArc">
            <a:avLst>
              <a:gd name="adj1" fmla="val 16157516"/>
              <a:gd name="adj2" fmla="val 3439235"/>
              <a:gd name="adj3" fmla="val 7499"/>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7"/>
          <p:cNvSpPr/>
          <p:nvPr/>
        </p:nvSpPr>
        <p:spPr>
          <a:xfrm>
            <a:off x="3963148" y="3323699"/>
            <a:ext cx="1217700" cy="1217700"/>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7"/>
          <p:cNvSpPr/>
          <p:nvPr/>
        </p:nvSpPr>
        <p:spPr>
          <a:xfrm>
            <a:off x="3941848" y="3302399"/>
            <a:ext cx="1260300" cy="1260300"/>
          </a:xfrm>
          <a:prstGeom prst="blockArc">
            <a:avLst>
              <a:gd name="adj1" fmla="val 16157516"/>
              <a:gd name="adj2" fmla="val 1481614"/>
              <a:gd name="adj3" fmla="val 7394"/>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7"/>
          <p:cNvSpPr txBox="1">
            <a:spLocks noGrp="1"/>
          </p:cNvSpPr>
          <p:nvPr>
            <p:ph type="title"/>
          </p:nvPr>
        </p:nvSpPr>
        <p:spPr>
          <a:xfrm>
            <a:off x="1203988" y="3703949"/>
            <a:ext cx="13989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40%</a:t>
            </a:r>
            <a:endParaRPr/>
          </a:p>
        </p:txBody>
      </p:sp>
      <p:sp>
        <p:nvSpPr>
          <p:cNvPr id="1721" name="Google Shape;1721;p17"/>
          <p:cNvSpPr txBox="1">
            <a:spLocks noGrp="1"/>
          </p:cNvSpPr>
          <p:nvPr>
            <p:ph type="title" idx="4294967295"/>
          </p:nvPr>
        </p:nvSpPr>
        <p:spPr>
          <a:xfrm>
            <a:off x="3873148" y="3703949"/>
            <a:ext cx="13977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30%</a:t>
            </a:r>
            <a:endParaRPr/>
          </a:p>
        </p:txBody>
      </p:sp>
      <p:sp>
        <p:nvSpPr>
          <p:cNvPr id="1722" name="Google Shape;1722;p17"/>
          <p:cNvSpPr/>
          <p:nvPr/>
        </p:nvSpPr>
        <p:spPr>
          <a:xfrm rot="5400000">
            <a:off x="1595488" y="2612061"/>
            <a:ext cx="615900" cy="534000"/>
          </a:xfrm>
          <a:prstGeom prst="hexagon">
            <a:avLst>
              <a:gd name="adj" fmla="val 25000"/>
              <a:gd name="vf" fmla="val 115470"/>
            </a:avLst>
          </a:prstGeom>
          <a:solidFill>
            <a:srgbClr val="733C9B">
              <a:alpha val="3294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7"/>
          <p:cNvSpPr/>
          <p:nvPr/>
        </p:nvSpPr>
        <p:spPr>
          <a:xfrm rot="5400000">
            <a:off x="4264048" y="2612061"/>
            <a:ext cx="615900" cy="534000"/>
          </a:xfrm>
          <a:prstGeom prst="hexagon">
            <a:avLst>
              <a:gd name="adj" fmla="val 25000"/>
              <a:gd name="vf" fmla="val 115470"/>
            </a:avLst>
          </a:prstGeom>
          <a:solidFill>
            <a:srgbClr val="733C9B">
              <a:alpha val="3294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7"/>
          <p:cNvSpPr/>
          <p:nvPr/>
        </p:nvSpPr>
        <p:spPr>
          <a:xfrm rot="5400000">
            <a:off x="6932609" y="2612061"/>
            <a:ext cx="615900" cy="534000"/>
          </a:xfrm>
          <a:prstGeom prst="hexagon">
            <a:avLst>
              <a:gd name="adj" fmla="val 25000"/>
              <a:gd name="vf" fmla="val 115470"/>
            </a:avLst>
          </a:prstGeom>
          <a:solidFill>
            <a:srgbClr val="733C9B">
              <a:alpha val="3294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5" name="Google Shape;1725;p17"/>
          <p:cNvGrpSpPr/>
          <p:nvPr/>
        </p:nvGrpSpPr>
        <p:grpSpPr>
          <a:xfrm>
            <a:off x="4411978" y="2719034"/>
            <a:ext cx="320039" cy="320040"/>
            <a:chOff x="1421638" y="4125629"/>
            <a:chExt cx="374709" cy="374010"/>
          </a:xfrm>
        </p:grpSpPr>
        <p:sp>
          <p:nvSpPr>
            <p:cNvPr id="1726" name="Google Shape;1726;p17"/>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7"/>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8" name="Google Shape;1728;p17"/>
          <p:cNvGrpSpPr/>
          <p:nvPr/>
        </p:nvGrpSpPr>
        <p:grpSpPr>
          <a:xfrm>
            <a:off x="7080542" y="2719033"/>
            <a:ext cx="320033" cy="320060"/>
            <a:chOff x="775325" y="4143525"/>
            <a:chExt cx="468775" cy="468883"/>
          </a:xfrm>
        </p:grpSpPr>
        <p:sp>
          <p:nvSpPr>
            <p:cNvPr id="1729" name="Google Shape;1729;p17"/>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7"/>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7"/>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7"/>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3" name="Google Shape;1733;p17"/>
          <p:cNvGrpSpPr/>
          <p:nvPr/>
        </p:nvGrpSpPr>
        <p:grpSpPr>
          <a:xfrm>
            <a:off x="1732764" y="2719053"/>
            <a:ext cx="341347" cy="320016"/>
            <a:chOff x="7474098" y="2308360"/>
            <a:chExt cx="602023" cy="562023"/>
          </a:xfrm>
        </p:grpSpPr>
        <p:sp>
          <p:nvSpPr>
            <p:cNvPr id="1734" name="Google Shape;1734;p17"/>
            <p:cNvSpPr/>
            <p:nvPr/>
          </p:nvSpPr>
          <p:spPr>
            <a:xfrm>
              <a:off x="7474098" y="2308360"/>
              <a:ext cx="602023" cy="562023"/>
            </a:xfrm>
            <a:custGeom>
              <a:avLst/>
              <a:gdLst/>
              <a:ahLst/>
              <a:cxnLst/>
              <a:rect l="l" t="t" r="r" b="b"/>
              <a:pathLst>
                <a:path w="18151" h="16945" extrusionOk="0">
                  <a:moveTo>
                    <a:pt x="10142" y="533"/>
                  </a:moveTo>
                  <a:cubicBezTo>
                    <a:pt x="10882" y="533"/>
                    <a:pt x="11485" y="1134"/>
                    <a:pt x="11485" y="1875"/>
                  </a:cubicBezTo>
                  <a:lnTo>
                    <a:pt x="11485" y="2304"/>
                  </a:lnTo>
                  <a:cubicBezTo>
                    <a:pt x="11037" y="2269"/>
                    <a:pt x="10542" y="2251"/>
                    <a:pt x="9989" y="2251"/>
                  </a:cubicBezTo>
                  <a:lnTo>
                    <a:pt x="9927" y="2251"/>
                  </a:lnTo>
                  <a:cubicBezTo>
                    <a:pt x="8630" y="2251"/>
                    <a:pt x="6989" y="2328"/>
                    <a:pt x="5806" y="2927"/>
                  </a:cubicBezTo>
                  <a:cubicBezTo>
                    <a:pt x="5453" y="3106"/>
                    <a:pt x="5152" y="3322"/>
                    <a:pt x="4904" y="3578"/>
                  </a:cubicBezTo>
                  <a:lnTo>
                    <a:pt x="4904" y="2968"/>
                  </a:lnTo>
                  <a:cubicBezTo>
                    <a:pt x="4904" y="2749"/>
                    <a:pt x="4744" y="2568"/>
                    <a:pt x="4535" y="2532"/>
                  </a:cubicBezTo>
                  <a:lnTo>
                    <a:pt x="4535" y="1875"/>
                  </a:lnTo>
                  <a:cubicBezTo>
                    <a:pt x="4535" y="1135"/>
                    <a:pt x="5138" y="533"/>
                    <a:pt x="5879" y="533"/>
                  </a:cubicBezTo>
                  <a:close/>
                  <a:moveTo>
                    <a:pt x="12819" y="1228"/>
                  </a:moveTo>
                  <a:cubicBezTo>
                    <a:pt x="14231" y="1228"/>
                    <a:pt x="15380" y="2376"/>
                    <a:pt x="15380" y="3786"/>
                  </a:cubicBezTo>
                  <a:lnTo>
                    <a:pt x="15380" y="4052"/>
                  </a:lnTo>
                  <a:cubicBezTo>
                    <a:pt x="15225" y="3806"/>
                    <a:pt x="15036" y="3585"/>
                    <a:pt x="14815" y="3393"/>
                  </a:cubicBezTo>
                  <a:cubicBezTo>
                    <a:pt x="14764" y="3350"/>
                    <a:pt x="14702" y="3329"/>
                    <a:pt x="14641" y="3329"/>
                  </a:cubicBezTo>
                  <a:cubicBezTo>
                    <a:pt x="14566" y="3329"/>
                    <a:pt x="14492" y="3360"/>
                    <a:pt x="14439" y="3421"/>
                  </a:cubicBezTo>
                  <a:cubicBezTo>
                    <a:pt x="14343" y="3532"/>
                    <a:pt x="14356" y="3700"/>
                    <a:pt x="14467" y="3796"/>
                  </a:cubicBezTo>
                  <a:cubicBezTo>
                    <a:pt x="15082" y="4326"/>
                    <a:pt x="15380" y="5098"/>
                    <a:pt x="15380" y="6151"/>
                  </a:cubicBezTo>
                  <a:lnTo>
                    <a:pt x="15380" y="6806"/>
                  </a:lnTo>
                  <a:lnTo>
                    <a:pt x="4535" y="6806"/>
                  </a:lnTo>
                  <a:lnTo>
                    <a:pt x="4535" y="6308"/>
                  </a:lnTo>
                  <a:cubicBezTo>
                    <a:pt x="4743" y="6272"/>
                    <a:pt x="4904" y="6090"/>
                    <a:pt x="4904" y="5872"/>
                  </a:cubicBezTo>
                  <a:lnTo>
                    <a:pt x="4904" y="4467"/>
                  </a:lnTo>
                  <a:cubicBezTo>
                    <a:pt x="5152" y="4012"/>
                    <a:pt x="5530" y="3662"/>
                    <a:pt x="6046" y="3401"/>
                  </a:cubicBezTo>
                  <a:cubicBezTo>
                    <a:pt x="6890" y="2973"/>
                    <a:pt x="8086" y="2783"/>
                    <a:pt x="9926" y="2783"/>
                  </a:cubicBezTo>
                  <a:lnTo>
                    <a:pt x="9989" y="2783"/>
                  </a:lnTo>
                  <a:cubicBezTo>
                    <a:pt x="11349" y="2783"/>
                    <a:pt x="12342" y="2887"/>
                    <a:pt x="13113" y="3110"/>
                  </a:cubicBezTo>
                  <a:cubicBezTo>
                    <a:pt x="13138" y="3117"/>
                    <a:pt x="13162" y="3120"/>
                    <a:pt x="13186" y="3120"/>
                  </a:cubicBezTo>
                  <a:cubicBezTo>
                    <a:pt x="13302" y="3120"/>
                    <a:pt x="13409" y="3044"/>
                    <a:pt x="13442" y="2928"/>
                  </a:cubicBezTo>
                  <a:cubicBezTo>
                    <a:pt x="13484" y="2786"/>
                    <a:pt x="13402" y="2640"/>
                    <a:pt x="13261" y="2598"/>
                  </a:cubicBezTo>
                  <a:cubicBezTo>
                    <a:pt x="12895" y="2493"/>
                    <a:pt x="12485" y="2413"/>
                    <a:pt x="12017" y="2355"/>
                  </a:cubicBezTo>
                  <a:lnTo>
                    <a:pt x="12017" y="1875"/>
                  </a:lnTo>
                  <a:cubicBezTo>
                    <a:pt x="12017" y="1703"/>
                    <a:pt x="11993" y="1538"/>
                    <a:pt x="11950" y="1380"/>
                  </a:cubicBezTo>
                  <a:cubicBezTo>
                    <a:pt x="12221" y="1282"/>
                    <a:pt x="12514" y="1228"/>
                    <a:pt x="12819" y="1228"/>
                  </a:cubicBezTo>
                  <a:close/>
                  <a:moveTo>
                    <a:pt x="16579" y="7338"/>
                  </a:moveTo>
                  <a:cubicBezTo>
                    <a:pt x="16627" y="7338"/>
                    <a:pt x="16667" y="7378"/>
                    <a:pt x="16667" y="7426"/>
                  </a:cubicBezTo>
                  <a:lnTo>
                    <a:pt x="16667" y="7675"/>
                  </a:lnTo>
                  <a:cubicBezTo>
                    <a:pt x="16667" y="7723"/>
                    <a:pt x="16627" y="7763"/>
                    <a:pt x="16579" y="7763"/>
                  </a:cubicBezTo>
                  <a:lnTo>
                    <a:pt x="3338" y="7763"/>
                  </a:lnTo>
                  <a:cubicBezTo>
                    <a:pt x="3289" y="7763"/>
                    <a:pt x="3249" y="7723"/>
                    <a:pt x="3249" y="7675"/>
                  </a:cubicBezTo>
                  <a:lnTo>
                    <a:pt x="3249" y="7426"/>
                  </a:lnTo>
                  <a:cubicBezTo>
                    <a:pt x="3249" y="7378"/>
                    <a:pt x="3289" y="7338"/>
                    <a:pt x="3338" y="7338"/>
                  </a:cubicBezTo>
                  <a:close/>
                  <a:moveTo>
                    <a:pt x="10109" y="8295"/>
                  </a:moveTo>
                  <a:cubicBezTo>
                    <a:pt x="10115" y="8325"/>
                    <a:pt x="10123" y="8353"/>
                    <a:pt x="10133" y="8383"/>
                  </a:cubicBezTo>
                  <a:lnTo>
                    <a:pt x="10409" y="9263"/>
                  </a:lnTo>
                  <a:lnTo>
                    <a:pt x="9507" y="9263"/>
                  </a:lnTo>
                  <a:lnTo>
                    <a:pt x="9784" y="8383"/>
                  </a:lnTo>
                  <a:cubicBezTo>
                    <a:pt x="9793" y="8353"/>
                    <a:pt x="9800" y="8325"/>
                    <a:pt x="9806" y="8295"/>
                  </a:cubicBezTo>
                  <a:close/>
                  <a:moveTo>
                    <a:pt x="10575" y="9795"/>
                  </a:moveTo>
                  <a:lnTo>
                    <a:pt x="10667" y="10088"/>
                  </a:lnTo>
                  <a:lnTo>
                    <a:pt x="9249" y="10088"/>
                  </a:lnTo>
                  <a:lnTo>
                    <a:pt x="9341" y="9795"/>
                  </a:lnTo>
                  <a:close/>
                  <a:moveTo>
                    <a:pt x="4820" y="9243"/>
                  </a:moveTo>
                  <a:lnTo>
                    <a:pt x="4820" y="10252"/>
                  </a:lnTo>
                  <a:lnTo>
                    <a:pt x="3399" y="10252"/>
                  </a:lnTo>
                  <a:cubicBezTo>
                    <a:pt x="3318" y="10252"/>
                    <a:pt x="3249" y="10183"/>
                    <a:pt x="3249" y="10101"/>
                  </a:cubicBezTo>
                  <a:lnTo>
                    <a:pt x="3249" y="9393"/>
                  </a:lnTo>
                  <a:cubicBezTo>
                    <a:pt x="3249" y="9311"/>
                    <a:pt x="3318" y="9243"/>
                    <a:pt x="3399" y="9243"/>
                  </a:cubicBezTo>
                  <a:close/>
                  <a:moveTo>
                    <a:pt x="6731" y="9243"/>
                  </a:moveTo>
                  <a:cubicBezTo>
                    <a:pt x="6812" y="9243"/>
                    <a:pt x="6881" y="9311"/>
                    <a:pt x="6881" y="9393"/>
                  </a:cubicBezTo>
                  <a:lnTo>
                    <a:pt x="6881" y="10101"/>
                  </a:lnTo>
                  <a:cubicBezTo>
                    <a:pt x="6881" y="10183"/>
                    <a:pt x="6812" y="10252"/>
                    <a:pt x="6731" y="10252"/>
                  </a:cubicBezTo>
                  <a:lnTo>
                    <a:pt x="5352" y="10252"/>
                  </a:lnTo>
                  <a:lnTo>
                    <a:pt x="5352" y="9243"/>
                  </a:lnTo>
                  <a:close/>
                  <a:moveTo>
                    <a:pt x="3145" y="8318"/>
                  </a:moveTo>
                  <a:cubicBezTo>
                    <a:pt x="3145" y="8325"/>
                    <a:pt x="3145" y="8330"/>
                    <a:pt x="3145" y="8336"/>
                  </a:cubicBezTo>
                  <a:lnTo>
                    <a:pt x="3145" y="8761"/>
                  </a:lnTo>
                  <a:cubicBezTo>
                    <a:pt x="2894" y="8862"/>
                    <a:pt x="2718" y="9107"/>
                    <a:pt x="2718" y="9392"/>
                  </a:cubicBezTo>
                  <a:lnTo>
                    <a:pt x="2718" y="10101"/>
                  </a:lnTo>
                  <a:cubicBezTo>
                    <a:pt x="2718" y="10386"/>
                    <a:pt x="2894" y="10632"/>
                    <a:pt x="3145" y="10733"/>
                  </a:cubicBezTo>
                  <a:lnTo>
                    <a:pt x="3145" y="10957"/>
                  </a:lnTo>
                  <a:cubicBezTo>
                    <a:pt x="3145" y="11097"/>
                    <a:pt x="3174" y="11231"/>
                    <a:pt x="3229" y="11351"/>
                  </a:cubicBezTo>
                  <a:cubicBezTo>
                    <a:pt x="2681" y="11105"/>
                    <a:pt x="2298" y="10554"/>
                    <a:pt x="2298" y="9914"/>
                  </a:cubicBezTo>
                  <a:lnTo>
                    <a:pt x="2298" y="9715"/>
                  </a:lnTo>
                  <a:cubicBezTo>
                    <a:pt x="2298" y="9109"/>
                    <a:pt x="2642" y="8582"/>
                    <a:pt x="3145" y="8318"/>
                  </a:cubicBezTo>
                  <a:close/>
                  <a:moveTo>
                    <a:pt x="16771" y="8318"/>
                  </a:moveTo>
                  <a:lnTo>
                    <a:pt x="16771" y="8318"/>
                  </a:lnTo>
                  <a:cubicBezTo>
                    <a:pt x="17274" y="8582"/>
                    <a:pt x="17619" y="9109"/>
                    <a:pt x="17619" y="9715"/>
                  </a:cubicBezTo>
                  <a:lnTo>
                    <a:pt x="17619" y="9915"/>
                  </a:lnTo>
                  <a:cubicBezTo>
                    <a:pt x="17619" y="10554"/>
                    <a:pt x="17236" y="11105"/>
                    <a:pt x="16687" y="11352"/>
                  </a:cubicBezTo>
                  <a:cubicBezTo>
                    <a:pt x="16742" y="11231"/>
                    <a:pt x="16772" y="11098"/>
                    <a:pt x="16772" y="10957"/>
                  </a:cubicBezTo>
                  <a:lnTo>
                    <a:pt x="16772" y="10080"/>
                  </a:lnTo>
                  <a:lnTo>
                    <a:pt x="16875" y="10080"/>
                  </a:lnTo>
                  <a:cubicBezTo>
                    <a:pt x="17022" y="10080"/>
                    <a:pt x="17141" y="9961"/>
                    <a:pt x="17141" y="9814"/>
                  </a:cubicBezTo>
                  <a:cubicBezTo>
                    <a:pt x="17141" y="9668"/>
                    <a:pt x="17022" y="9550"/>
                    <a:pt x="16875" y="9550"/>
                  </a:cubicBezTo>
                  <a:lnTo>
                    <a:pt x="16772" y="9550"/>
                  </a:lnTo>
                  <a:lnTo>
                    <a:pt x="16772" y="8336"/>
                  </a:lnTo>
                  <a:cubicBezTo>
                    <a:pt x="16772" y="8330"/>
                    <a:pt x="16771" y="8325"/>
                    <a:pt x="16771" y="8318"/>
                  </a:cubicBezTo>
                  <a:close/>
                  <a:moveTo>
                    <a:pt x="16238" y="8295"/>
                  </a:moveTo>
                  <a:cubicBezTo>
                    <a:pt x="16239" y="8308"/>
                    <a:pt x="16240" y="8322"/>
                    <a:pt x="16240" y="8336"/>
                  </a:cubicBezTo>
                  <a:lnTo>
                    <a:pt x="16240" y="10957"/>
                  </a:lnTo>
                  <a:cubicBezTo>
                    <a:pt x="16240" y="11202"/>
                    <a:pt x="16042" y="11400"/>
                    <a:pt x="15796" y="11400"/>
                  </a:cubicBezTo>
                  <a:lnTo>
                    <a:pt x="12149" y="11400"/>
                  </a:lnTo>
                  <a:cubicBezTo>
                    <a:pt x="11876" y="11400"/>
                    <a:pt x="11564" y="11171"/>
                    <a:pt x="11482" y="10910"/>
                  </a:cubicBezTo>
                  <a:lnTo>
                    <a:pt x="10663" y="8295"/>
                  </a:lnTo>
                  <a:close/>
                  <a:moveTo>
                    <a:pt x="9254" y="8295"/>
                  </a:moveTo>
                  <a:lnTo>
                    <a:pt x="8434" y="10910"/>
                  </a:lnTo>
                  <a:cubicBezTo>
                    <a:pt x="8352" y="11171"/>
                    <a:pt x="8040" y="11400"/>
                    <a:pt x="7767" y="11400"/>
                  </a:cubicBezTo>
                  <a:lnTo>
                    <a:pt x="7374" y="11400"/>
                  </a:lnTo>
                  <a:cubicBezTo>
                    <a:pt x="7227" y="11400"/>
                    <a:pt x="7108" y="11519"/>
                    <a:pt x="7108" y="11666"/>
                  </a:cubicBezTo>
                  <a:cubicBezTo>
                    <a:pt x="7108" y="11812"/>
                    <a:pt x="7227" y="11932"/>
                    <a:pt x="7374" y="11932"/>
                  </a:cubicBezTo>
                  <a:lnTo>
                    <a:pt x="7767" y="11932"/>
                  </a:lnTo>
                  <a:cubicBezTo>
                    <a:pt x="8273" y="11932"/>
                    <a:pt x="8790" y="11553"/>
                    <a:pt x="8942" y="11069"/>
                  </a:cubicBezTo>
                  <a:lnTo>
                    <a:pt x="9082" y="10619"/>
                  </a:lnTo>
                  <a:lnTo>
                    <a:pt x="9363" y="10619"/>
                  </a:lnTo>
                  <a:lnTo>
                    <a:pt x="9363" y="12113"/>
                  </a:lnTo>
                  <a:cubicBezTo>
                    <a:pt x="9363" y="12455"/>
                    <a:pt x="9641" y="12733"/>
                    <a:pt x="9983" y="12733"/>
                  </a:cubicBezTo>
                  <a:lnTo>
                    <a:pt x="10836" y="12733"/>
                  </a:lnTo>
                  <a:cubicBezTo>
                    <a:pt x="10983" y="12733"/>
                    <a:pt x="11102" y="12614"/>
                    <a:pt x="11102" y="12468"/>
                  </a:cubicBezTo>
                  <a:cubicBezTo>
                    <a:pt x="11102" y="12321"/>
                    <a:pt x="10983" y="12202"/>
                    <a:pt x="10836" y="12202"/>
                  </a:cubicBezTo>
                  <a:lnTo>
                    <a:pt x="9983" y="12202"/>
                  </a:lnTo>
                  <a:cubicBezTo>
                    <a:pt x="9935" y="12202"/>
                    <a:pt x="9894" y="12162"/>
                    <a:pt x="9894" y="12113"/>
                  </a:cubicBezTo>
                  <a:lnTo>
                    <a:pt x="9894" y="10619"/>
                  </a:lnTo>
                  <a:lnTo>
                    <a:pt x="10834" y="10619"/>
                  </a:lnTo>
                  <a:lnTo>
                    <a:pt x="10975" y="11069"/>
                  </a:lnTo>
                  <a:cubicBezTo>
                    <a:pt x="11127" y="11553"/>
                    <a:pt x="11642" y="11932"/>
                    <a:pt x="12149" y="11932"/>
                  </a:cubicBezTo>
                  <a:lnTo>
                    <a:pt x="15304" y="11932"/>
                  </a:lnTo>
                  <a:cubicBezTo>
                    <a:pt x="14872" y="14472"/>
                    <a:pt x="12653" y="16412"/>
                    <a:pt x="9989" y="16412"/>
                  </a:cubicBezTo>
                  <a:lnTo>
                    <a:pt x="9927" y="16412"/>
                  </a:lnTo>
                  <a:cubicBezTo>
                    <a:pt x="7263" y="16412"/>
                    <a:pt x="5044" y="14472"/>
                    <a:pt x="4612" y="11932"/>
                  </a:cubicBezTo>
                  <a:lnTo>
                    <a:pt x="5707" y="11932"/>
                  </a:lnTo>
                  <a:cubicBezTo>
                    <a:pt x="5854" y="11932"/>
                    <a:pt x="5973" y="11812"/>
                    <a:pt x="5973" y="11666"/>
                  </a:cubicBezTo>
                  <a:cubicBezTo>
                    <a:pt x="5973" y="11519"/>
                    <a:pt x="5854" y="11400"/>
                    <a:pt x="5707" y="11400"/>
                  </a:cubicBezTo>
                  <a:lnTo>
                    <a:pt x="4119" y="11400"/>
                  </a:lnTo>
                  <a:cubicBezTo>
                    <a:pt x="3876" y="11400"/>
                    <a:pt x="3677" y="11202"/>
                    <a:pt x="3677" y="10957"/>
                  </a:cubicBezTo>
                  <a:lnTo>
                    <a:pt x="3677" y="10784"/>
                  </a:lnTo>
                  <a:lnTo>
                    <a:pt x="6731" y="10784"/>
                  </a:lnTo>
                  <a:cubicBezTo>
                    <a:pt x="7107" y="10784"/>
                    <a:pt x="7413" y="10478"/>
                    <a:pt x="7413" y="10101"/>
                  </a:cubicBezTo>
                  <a:lnTo>
                    <a:pt x="7413" y="9393"/>
                  </a:lnTo>
                  <a:cubicBezTo>
                    <a:pt x="7413" y="9017"/>
                    <a:pt x="7107" y="8711"/>
                    <a:pt x="6731" y="8711"/>
                  </a:cubicBezTo>
                  <a:lnTo>
                    <a:pt x="3677" y="8711"/>
                  </a:lnTo>
                  <a:lnTo>
                    <a:pt x="3677" y="8336"/>
                  </a:lnTo>
                  <a:cubicBezTo>
                    <a:pt x="3677" y="8323"/>
                    <a:pt x="3678" y="8308"/>
                    <a:pt x="3679" y="8295"/>
                  </a:cubicBezTo>
                  <a:close/>
                  <a:moveTo>
                    <a:pt x="5879" y="1"/>
                  </a:moveTo>
                  <a:cubicBezTo>
                    <a:pt x="4845" y="1"/>
                    <a:pt x="4004" y="842"/>
                    <a:pt x="4004" y="1875"/>
                  </a:cubicBezTo>
                  <a:lnTo>
                    <a:pt x="4004" y="2525"/>
                  </a:lnTo>
                  <a:lnTo>
                    <a:pt x="3014" y="2525"/>
                  </a:lnTo>
                  <a:cubicBezTo>
                    <a:pt x="2867" y="2525"/>
                    <a:pt x="2748" y="2644"/>
                    <a:pt x="2748" y="2790"/>
                  </a:cubicBezTo>
                  <a:cubicBezTo>
                    <a:pt x="2748" y="2937"/>
                    <a:pt x="2867" y="3056"/>
                    <a:pt x="3014" y="3056"/>
                  </a:cubicBezTo>
                  <a:lnTo>
                    <a:pt x="4372" y="3056"/>
                  </a:lnTo>
                  <a:lnTo>
                    <a:pt x="4372" y="5783"/>
                  </a:lnTo>
                  <a:lnTo>
                    <a:pt x="2964" y="5783"/>
                  </a:lnTo>
                  <a:cubicBezTo>
                    <a:pt x="2777" y="5783"/>
                    <a:pt x="2568" y="5896"/>
                    <a:pt x="2467" y="6053"/>
                  </a:cubicBezTo>
                  <a:lnTo>
                    <a:pt x="2067" y="6672"/>
                  </a:lnTo>
                  <a:lnTo>
                    <a:pt x="1666" y="6053"/>
                  </a:lnTo>
                  <a:cubicBezTo>
                    <a:pt x="1565" y="5896"/>
                    <a:pt x="1356" y="5783"/>
                    <a:pt x="1169" y="5783"/>
                  </a:cubicBezTo>
                  <a:lnTo>
                    <a:pt x="533" y="5783"/>
                  </a:lnTo>
                  <a:lnTo>
                    <a:pt x="533" y="3056"/>
                  </a:lnTo>
                  <a:lnTo>
                    <a:pt x="1419" y="3056"/>
                  </a:lnTo>
                  <a:cubicBezTo>
                    <a:pt x="1566" y="3056"/>
                    <a:pt x="1685" y="2937"/>
                    <a:pt x="1685" y="2790"/>
                  </a:cubicBezTo>
                  <a:cubicBezTo>
                    <a:pt x="1685" y="2644"/>
                    <a:pt x="1566" y="2525"/>
                    <a:pt x="1419" y="2525"/>
                  </a:cubicBezTo>
                  <a:lnTo>
                    <a:pt x="443" y="2525"/>
                  </a:lnTo>
                  <a:cubicBezTo>
                    <a:pt x="199" y="2525"/>
                    <a:pt x="1" y="2724"/>
                    <a:pt x="1" y="2968"/>
                  </a:cubicBezTo>
                  <a:lnTo>
                    <a:pt x="1" y="5872"/>
                  </a:lnTo>
                  <a:cubicBezTo>
                    <a:pt x="1" y="6116"/>
                    <a:pt x="199" y="6315"/>
                    <a:pt x="443" y="6315"/>
                  </a:cubicBezTo>
                  <a:lnTo>
                    <a:pt x="1166" y="6314"/>
                  </a:lnTo>
                  <a:cubicBezTo>
                    <a:pt x="1181" y="6316"/>
                    <a:pt x="1211" y="6334"/>
                    <a:pt x="1220" y="6342"/>
                  </a:cubicBezTo>
                  <a:lnTo>
                    <a:pt x="1747" y="7157"/>
                  </a:lnTo>
                  <a:cubicBezTo>
                    <a:pt x="1822" y="7273"/>
                    <a:pt x="1938" y="7340"/>
                    <a:pt x="2067" y="7340"/>
                  </a:cubicBezTo>
                  <a:cubicBezTo>
                    <a:pt x="2194" y="7340"/>
                    <a:pt x="2311" y="7273"/>
                    <a:pt x="2386" y="7157"/>
                  </a:cubicBezTo>
                  <a:lnTo>
                    <a:pt x="2912" y="6345"/>
                  </a:lnTo>
                  <a:cubicBezTo>
                    <a:pt x="2921" y="6333"/>
                    <a:pt x="2952" y="6316"/>
                    <a:pt x="2964" y="6314"/>
                  </a:cubicBezTo>
                  <a:lnTo>
                    <a:pt x="4004" y="6314"/>
                  </a:lnTo>
                  <a:lnTo>
                    <a:pt x="4004" y="6806"/>
                  </a:lnTo>
                  <a:lnTo>
                    <a:pt x="3338" y="6806"/>
                  </a:lnTo>
                  <a:cubicBezTo>
                    <a:pt x="2996" y="6806"/>
                    <a:pt x="2718" y="7084"/>
                    <a:pt x="2718" y="7426"/>
                  </a:cubicBezTo>
                  <a:lnTo>
                    <a:pt x="2718" y="7675"/>
                  </a:lnTo>
                  <a:cubicBezTo>
                    <a:pt x="2718" y="7763"/>
                    <a:pt x="2736" y="7846"/>
                    <a:pt x="2769" y="7922"/>
                  </a:cubicBezTo>
                  <a:cubicBezTo>
                    <a:pt x="2168" y="8294"/>
                    <a:pt x="1767" y="8958"/>
                    <a:pt x="1767" y="9715"/>
                  </a:cubicBezTo>
                  <a:lnTo>
                    <a:pt x="1767" y="9914"/>
                  </a:lnTo>
                  <a:cubicBezTo>
                    <a:pt x="1767" y="11077"/>
                    <a:pt x="2712" y="12023"/>
                    <a:pt x="3877" y="12023"/>
                  </a:cubicBezTo>
                  <a:lnTo>
                    <a:pt x="4088" y="12023"/>
                  </a:lnTo>
                  <a:cubicBezTo>
                    <a:pt x="4565" y="14813"/>
                    <a:pt x="7001" y="16944"/>
                    <a:pt x="9927" y="16944"/>
                  </a:cubicBezTo>
                  <a:lnTo>
                    <a:pt x="9989" y="16944"/>
                  </a:lnTo>
                  <a:cubicBezTo>
                    <a:pt x="12915" y="16944"/>
                    <a:pt x="15353" y="14813"/>
                    <a:pt x="15828" y="12023"/>
                  </a:cubicBezTo>
                  <a:lnTo>
                    <a:pt x="16040" y="12023"/>
                  </a:lnTo>
                  <a:cubicBezTo>
                    <a:pt x="17204" y="12023"/>
                    <a:pt x="18151" y="11077"/>
                    <a:pt x="18151" y="9914"/>
                  </a:cubicBezTo>
                  <a:lnTo>
                    <a:pt x="18151" y="9715"/>
                  </a:lnTo>
                  <a:cubicBezTo>
                    <a:pt x="18151" y="8958"/>
                    <a:pt x="17748" y="8294"/>
                    <a:pt x="17147" y="7922"/>
                  </a:cubicBezTo>
                  <a:cubicBezTo>
                    <a:pt x="17180" y="7846"/>
                    <a:pt x="17199" y="7763"/>
                    <a:pt x="17199" y="7675"/>
                  </a:cubicBezTo>
                  <a:lnTo>
                    <a:pt x="17199" y="7426"/>
                  </a:lnTo>
                  <a:cubicBezTo>
                    <a:pt x="17199" y="7084"/>
                    <a:pt x="16920" y="6806"/>
                    <a:pt x="16579" y="6806"/>
                  </a:cubicBezTo>
                  <a:lnTo>
                    <a:pt x="15912" y="6806"/>
                  </a:lnTo>
                  <a:lnTo>
                    <a:pt x="15912" y="3786"/>
                  </a:lnTo>
                  <a:cubicBezTo>
                    <a:pt x="15912" y="2083"/>
                    <a:pt x="14525" y="697"/>
                    <a:pt x="12820" y="697"/>
                  </a:cubicBezTo>
                  <a:cubicBezTo>
                    <a:pt x="12439" y="697"/>
                    <a:pt x="12074" y="766"/>
                    <a:pt x="11738" y="892"/>
                  </a:cubicBezTo>
                  <a:cubicBezTo>
                    <a:pt x="11407" y="358"/>
                    <a:pt x="10815" y="1"/>
                    <a:pt x="101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7"/>
            <p:cNvSpPr/>
            <p:nvPr/>
          </p:nvSpPr>
          <p:spPr>
            <a:xfrm>
              <a:off x="7886702" y="2595657"/>
              <a:ext cx="101891" cy="17678"/>
            </a:xfrm>
            <a:custGeom>
              <a:avLst/>
              <a:gdLst/>
              <a:ahLst/>
              <a:cxnLst/>
              <a:rect l="l" t="t" r="r" b="b"/>
              <a:pathLst>
                <a:path w="3072" h="533" extrusionOk="0">
                  <a:moveTo>
                    <a:pt x="267" y="0"/>
                  </a:moveTo>
                  <a:cubicBezTo>
                    <a:pt x="120" y="0"/>
                    <a:pt x="1" y="120"/>
                    <a:pt x="1" y="266"/>
                  </a:cubicBezTo>
                  <a:cubicBezTo>
                    <a:pt x="1" y="413"/>
                    <a:pt x="120" y="532"/>
                    <a:pt x="267" y="532"/>
                  </a:cubicBezTo>
                  <a:lnTo>
                    <a:pt x="2807" y="532"/>
                  </a:lnTo>
                  <a:cubicBezTo>
                    <a:pt x="2954" y="532"/>
                    <a:pt x="3072" y="413"/>
                    <a:pt x="3072" y="266"/>
                  </a:cubicBezTo>
                  <a:cubicBezTo>
                    <a:pt x="3072" y="120"/>
                    <a:pt x="2954" y="0"/>
                    <a:pt x="280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7"/>
            <p:cNvSpPr/>
            <p:nvPr/>
          </p:nvSpPr>
          <p:spPr>
            <a:xfrm>
              <a:off x="7886702" y="2622655"/>
              <a:ext cx="101891" cy="17645"/>
            </a:xfrm>
            <a:custGeom>
              <a:avLst/>
              <a:gdLst/>
              <a:ahLst/>
              <a:cxnLst/>
              <a:rect l="l" t="t" r="r" b="b"/>
              <a:pathLst>
                <a:path w="3072" h="532" extrusionOk="0">
                  <a:moveTo>
                    <a:pt x="267" y="1"/>
                  </a:moveTo>
                  <a:cubicBezTo>
                    <a:pt x="120" y="1"/>
                    <a:pt x="1" y="120"/>
                    <a:pt x="1" y="267"/>
                  </a:cubicBezTo>
                  <a:cubicBezTo>
                    <a:pt x="1" y="413"/>
                    <a:pt x="120" y="531"/>
                    <a:pt x="267" y="531"/>
                  </a:cubicBezTo>
                  <a:lnTo>
                    <a:pt x="2807" y="531"/>
                  </a:lnTo>
                  <a:cubicBezTo>
                    <a:pt x="2954" y="531"/>
                    <a:pt x="3072" y="413"/>
                    <a:pt x="3072" y="267"/>
                  </a:cubicBezTo>
                  <a:cubicBezTo>
                    <a:pt x="3072" y="120"/>
                    <a:pt x="2954" y="1"/>
                    <a:pt x="28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7"/>
            <p:cNvSpPr/>
            <p:nvPr/>
          </p:nvSpPr>
          <p:spPr>
            <a:xfrm>
              <a:off x="7919040" y="2649621"/>
              <a:ext cx="69552" cy="17678"/>
            </a:xfrm>
            <a:custGeom>
              <a:avLst/>
              <a:gdLst/>
              <a:ahLst/>
              <a:cxnLst/>
              <a:rect l="l" t="t" r="r" b="b"/>
              <a:pathLst>
                <a:path w="2097" h="533" extrusionOk="0">
                  <a:moveTo>
                    <a:pt x="266" y="1"/>
                  </a:moveTo>
                  <a:cubicBezTo>
                    <a:pt x="118" y="1"/>
                    <a:pt x="0" y="120"/>
                    <a:pt x="0" y="267"/>
                  </a:cubicBezTo>
                  <a:cubicBezTo>
                    <a:pt x="0" y="414"/>
                    <a:pt x="119" y="533"/>
                    <a:pt x="266" y="533"/>
                  </a:cubicBezTo>
                  <a:lnTo>
                    <a:pt x="1832" y="533"/>
                  </a:lnTo>
                  <a:cubicBezTo>
                    <a:pt x="1979" y="533"/>
                    <a:pt x="2097" y="414"/>
                    <a:pt x="2097" y="267"/>
                  </a:cubicBezTo>
                  <a:cubicBezTo>
                    <a:pt x="2097" y="120"/>
                    <a:pt x="1979" y="1"/>
                    <a:pt x="18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7"/>
            <p:cNvSpPr/>
            <p:nvPr/>
          </p:nvSpPr>
          <p:spPr>
            <a:xfrm>
              <a:off x="7664215" y="2622821"/>
              <a:ext cx="27595" cy="17645"/>
            </a:xfrm>
            <a:custGeom>
              <a:avLst/>
              <a:gdLst/>
              <a:ahLst/>
              <a:cxnLst/>
              <a:rect l="l" t="t" r="r" b="b"/>
              <a:pathLst>
                <a:path w="832" h="532" extrusionOk="0">
                  <a:moveTo>
                    <a:pt x="266" y="1"/>
                  </a:moveTo>
                  <a:cubicBezTo>
                    <a:pt x="119" y="1"/>
                    <a:pt x="0" y="120"/>
                    <a:pt x="0" y="266"/>
                  </a:cubicBezTo>
                  <a:cubicBezTo>
                    <a:pt x="0" y="412"/>
                    <a:pt x="119" y="532"/>
                    <a:pt x="266" y="532"/>
                  </a:cubicBezTo>
                  <a:lnTo>
                    <a:pt x="566" y="532"/>
                  </a:lnTo>
                  <a:cubicBezTo>
                    <a:pt x="713" y="532"/>
                    <a:pt x="832" y="412"/>
                    <a:pt x="832" y="266"/>
                  </a:cubicBezTo>
                  <a:cubicBezTo>
                    <a:pt x="832" y="119"/>
                    <a:pt x="713" y="1"/>
                    <a:pt x="5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7"/>
            <p:cNvSpPr/>
            <p:nvPr/>
          </p:nvSpPr>
          <p:spPr>
            <a:xfrm>
              <a:off x="7587929" y="2622821"/>
              <a:ext cx="38740" cy="17645"/>
            </a:xfrm>
            <a:custGeom>
              <a:avLst/>
              <a:gdLst/>
              <a:ahLst/>
              <a:cxnLst/>
              <a:rect l="l" t="t" r="r" b="b"/>
              <a:pathLst>
                <a:path w="1168" h="532" extrusionOk="0">
                  <a:moveTo>
                    <a:pt x="266" y="1"/>
                  </a:moveTo>
                  <a:cubicBezTo>
                    <a:pt x="119" y="1"/>
                    <a:pt x="0" y="120"/>
                    <a:pt x="0" y="266"/>
                  </a:cubicBezTo>
                  <a:cubicBezTo>
                    <a:pt x="0" y="412"/>
                    <a:pt x="119" y="532"/>
                    <a:pt x="266" y="532"/>
                  </a:cubicBezTo>
                  <a:lnTo>
                    <a:pt x="903" y="532"/>
                  </a:lnTo>
                  <a:cubicBezTo>
                    <a:pt x="1050" y="532"/>
                    <a:pt x="1168" y="412"/>
                    <a:pt x="1168" y="266"/>
                  </a:cubicBezTo>
                  <a:cubicBezTo>
                    <a:pt x="1168" y="119"/>
                    <a:pt x="1050" y="1"/>
                    <a:pt x="9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7"/>
            <p:cNvSpPr/>
            <p:nvPr/>
          </p:nvSpPr>
          <p:spPr>
            <a:xfrm>
              <a:off x="8017117" y="2504977"/>
              <a:ext cx="56318" cy="56318"/>
            </a:xfrm>
            <a:custGeom>
              <a:avLst/>
              <a:gdLst/>
              <a:ahLst/>
              <a:cxnLst/>
              <a:rect l="l" t="t" r="r" b="b"/>
              <a:pathLst>
                <a:path w="1698" h="1698" extrusionOk="0">
                  <a:moveTo>
                    <a:pt x="266" y="0"/>
                  </a:moveTo>
                  <a:cubicBezTo>
                    <a:pt x="119" y="0"/>
                    <a:pt x="0" y="119"/>
                    <a:pt x="0" y="266"/>
                  </a:cubicBezTo>
                  <a:cubicBezTo>
                    <a:pt x="0" y="413"/>
                    <a:pt x="119" y="532"/>
                    <a:pt x="266" y="532"/>
                  </a:cubicBezTo>
                  <a:lnTo>
                    <a:pt x="1167" y="532"/>
                  </a:lnTo>
                  <a:lnTo>
                    <a:pt x="1167" y="1431"/>
                  </a:lnTo>
                  <a:cubicBezTo>
                    <a:pt x="1167" y="1578"/>
                    <a:pt x="1285" y="1697"/>
                    <a:pt x="1431" y="1697"/>
                  </a:cubicBezTo>
                  <a:cubicBezTo>
                    <a:pt x="1578" y="1697"/>
                    <a:pt x="1697" y="1578"/>
                    <a:pt x="1697" y="1431"/>
                  </a:cubicBezTo>
                  <a:lnTo>
                    <a:pt x="1697" y="444"/>
                  </a:lnTo>
                  <a:cubicBezTo>
                    <a:pt x="1697" y="199"/>
                    <a:pt x="1499"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7"/>
            <p:cNvSpPr/>
            <p:nvPr/>
          </p:nvSpPr>
          <p:spPr>
            <a:xfrm>
              <a:off x="7729455" y="2748957"/>
              <a:ext cx="149818" cy="63250"/>
            </a:xfrm>
            <a:custGeom>
              <a:avLst/>
              <a:gdLst/>
              <a:ahLst/>
              <a:cxnLst/>
              <a:rect l="l" t="t" r="r" b="b"/>
              <a:pathLst>
                <a:path w="4517" h="1907" extrusionOk="0">
                  <a:moveTo>
                    <a:pt x="301" y="0"/>
                  </a:moveTo>
                  <a:cubicBezTo>
                    <a:pt x="270" y="0"/>
                    <a:pt x="240" y="5"/>
                    <a:pt x="210" y="16"/>
                  </a:cubicBezTo>
                  <a:cubicBezTo>
                    <a:pt x="72" y="67"/>
                    <a:pt x="0" y="218"/>
                    <a:pt x="51" y="357"/>
                  </a:cubicBezTo>
                  <a:cubicBezTo>
                    <a:pt x="385" y="1283"/>
                    <a:pt x="1273" y="1906"/>
                    <a:pt x="2259" y="1906"/>
                  </a:cubicBezTo>
                  <a:cubicBezTo>
                    <a:pt x="3245" y="1906"/>
                    <a:pt x="4132" y="1283"/>
                    <a:pt x="4468" y="357"/>
                  </a:cubicBezTo>
                  <a:cubicBezTo>
                    <a:pt x="4517" y="218"/>
                    <a:pt x="4446" y="67"/>
                    <a:pt x="4308" y="16"/>
                  </a:cubicBezTo>
                  <a:cubicBezTo>
                    <a:pt x="4278" y="5"/>
                    <a:pt x="4247" y="0"/>
                    <a:pt x="4217" y="0"/>
                  </a:cubicBezTo>
                  <a:cubicBezTo>
                    <a:pt x="4108" y="0"/>
                    <a:pt x="4006" y="68"/>
                    <a:pt x="3968" y="175"/>
                  </a:cubicBezTo>
                  <a:cubicBezTo>
                    <a:pt x="3708" y="893"/>
                    <a:pt x="3022" y="1375"/>
                    <a:pt x="2259" y="1375"/>
                  </a:cubicBezTo>
                  <a:cubicBezTo>
                    <a:pt x="1496" y="1375"/>
                    <a:pt x="809" y="893"/>
                    <a:pt x="551" y="175"/>
                  </a:cubicBezTo>
                  <a:cubicBezTo>
                    <a:pt x="511" y="68"/>
                    <a:pt x="409" y="0"/>
                    <a:pt x="3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7"/>
            <p:cNvSpPr/>
            <p:nvPr/>
          </p:nvSpPr>
          <p:spPr>
            <a:xfrm>
              <a:off x="7516254" y="2431611"/>
              <a:ext cx="78308" cy="17678"/>
            </a:xfrm>
            <a:custGeom>
              <a:avLst/>
              <a:gdLst/>
              <a:ahLst/>
              <a:cxnLst/>
              <a:rect l="l" t="t" r="r" b="b"/>
              <a:pathLst>
                <a:path w="2361" h="533" extrusionOk="0">
                  <a:moveTo>
                    <a:pt x="267" y="1"/>
                  </a:moveTo>
                  <a:cubicBezTo>
                    <a:pt x="120" y="1"/>
                    <a:pt x="1" y="120"/>
                    <a:pt x="1" y="267"/>
                  </a:cubicBezTo>
                  <a:cubicBezTo>
                    <a:pt x="1" y="413"/>
                    <a:pt x="120" y="532"/>
                    <a:pt x="267" y="532"/>
                  </a:cubicBezTo>
                  <a:lnTo>
                    <a:pt x="2094" y="532"/>
                  </a:lnTo>
                  <a:cubicBezTo>
                    <a:pt x="2241" y="532"/>
                    <a:pt x="2360" y="413"/>
                    <a:pt x="2360" y="267"/>
                  </a:cubicBezTo>
                  <a:cubicBezTo>
                    <a:pt x="2360" y="120"/>
                    <a:pt x="2241" y="1"/>
                    <a:pt x="20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7"/>
            <p:cNvSpPr/>
            <p:nvPr/>
          </p:nvSpPr>
          <p:spPr>
            <a:xfrm>
              <a:off x="7516254" y="2460599"/>
              <a:ext cx="59867" cy="17678"/>
            </a:xfrm>
            <a:custGeom>
              <a:avLst/>
              <a:gdLst/>
              <a:ahLst/>
              <a:cxnLst/>
              <a:rect l="l" t="t" r="r" b="b"/>
              <a:pathLst>
                <a:path w="1805" h="533" extrusionOk="0">
                  <a:moveTo>
                    <a:pt x="267" y="0"/>
                  </a:moveTo>
                  <a:cubicBezTo>
                    <a:pt x="120" y="0"/>
                    <a:pt x="1" y="119"/>
                    <a:pt x="1" y="266"/>
                  </a:cubicBezTo>
                  <a:cubicBezTo>
                    <a:pt x="1" y="413"/>
                    <a:pt x="120" y="532"/>
                    <a:pt x="267" y="532"/>
                  </a:cubicBezTo>
                  <a:lnTo>
                    <a:pt x="1539" y="532"/>
                  </a:lnTo>
                  <a:cubicBezTo>
                    <a:pt x="1686" y="532"/>
                    <a:pt x="1805" y="413"/>
                    <a:pt x="1805" y="266"/>
                  </a:cubicBezTo>
                  <a:cubicBezTo>
                    <a:pt x="1805" y="119"/>
                    <a:pt x="1686" y="0"/>
                    <a:pt x="15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44" name="Google Shape;1744;p17"/>
          <p:cNvPicPr preferRelativeResize="0"/>
          <p:nvPr/>
        </p:nvPicPr>
        <p:blipFill rotWithShape="1">
          <a:blip r:embed="rId4">
            <a:alphaModFix/>
          </a:blip>
          <a:srcRect l="22009" r="18455"/>
          <a:stretch/>
        </p:blipFill>
        <p:spPr>
          <a:xfrm rot="5800073">
            <a:off x="5631749" y="2919762"/>
            <a:ext cx="652200" cy="616226"/>
          </a:xfrm>
          <a:prstGeom prst="rect">
            <a:avLst/>
          </a:prstGeom>
          <a:noFill/>
          <a:ln>
            <a:noFill/>
          </a:ln>
        </p:spPr>
      </p:pic>
      <p:cxnSp>
        <p:nvCxnSpPr>
          <p:cNvPr id="1745" name="Google Shape;1745;p17"/>
          <p:cNvCxnSpPr/>
          <p:nvPr/>
        </p:nvCxnSpPr>
        <p:spPr>
          <a:xfrm>
            <a:off x="4020025" y="521550"/>
            <a:ext cx="2665200" cy="0"/>
          </a:xfrm>
          <a:prstGeom prst="straightConnector1">
            <a:avLst/>
          </a:prstGeom>
          <a:noFill/>
          <a:ln w="38100" cap="flat" cmpd="sng">
            <a:solidFill>
              <a:schemeClr val="dk2"/>
            </a:solidFill>
            <a:prstDash val="solid"/>
            <a:round/>
            <a:headEnd type="none" w="med" len="med"/>
            <a:tailEnd type="diamond" w="med" len="med"/>
          </a:ln>
        </p:spPr>
      </p:cxnSp>
      <p:sp>
        <p:nvSpPr>
          <p:cNvPr id="1746" name="Google Shape;1746;p17"/>
          <p:cNvSpPr txBox="1"/>
          <p:nvPr/>
        </p:nvSpPr>
        <p:spPr>
          <a:xfrm>
            <a:off x="0" y="1344300"/>
            <a:ext cx="82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Audiowide"/>
                <a:ea typeface="Audiowide"/>
                <a:cs typeface="Audiowide"/>
                <a:sym typeface="Audiowide"/>
              </a:rPr>
              <a:t>Phi-2</a:t>
            </a:r>
            <a:endParaRPr b="1">
              <a:solidFill>
                <a:schemeClr val="dk1"/>
              </a:solidFill>
              <a:latin typeface="Audiowide"/>
              <a:ea typeface="Audiowide"/>
              <a:cs typeface="Audiowide"/>
              <a:sym typeface="Audiowide"/>
            </a:endParaRPr>
          </a:p>
        </p:txBody>
      </p:sp>
      <p:sp>
        <p:nvSpPr>
          <p:cNvPr id="1747" name="Google Shape;1747;p17"/>
          <p:cNvSpPr/>
          <p:nvPr/>
        </p:nvSpPr>
        <p:spPr>
          <a:xfrm>
            <a:off x="6631098" y="3344999"/>
            <a:ext cx="1217700" cy="1217700"/>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7"/>
          <p:cNvSpPr/>
          <p:nvPr/>
        </p:nvSpPr>
        <p:spPr>
          <a:xfrm>
            <a:off x="6609798" y="3323699"/>
            <a:ext cx="1260300" cy="1260300"/>
          </a:xfrm>
          <a:prstGeom prst="blockArc">
            <a:avLst>
              <a:gd name="adj1" fmla="val 16157516"/>
              <a:gd name="adj2" fmla="val 1481614"/>
              <a:gd name="adj3" fmla="val 7394"/>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7"/>
          <p:cNvSpPr txBox="1">
            <a:spLocks noGrp="1"/>
          </p:cNvSpPr>
          <p:nvPr>
            <p:ph type="title" idx="4294967295"/>
          </p:nvPr>
        </p:nvSpPr>
        <p:spPr>
          <a:xfrm>
            <a:off x="6541098" y="3725249"/>
            <a:ext cx="13977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30%</a:t>
            </a:r>
            <a:endParaRPr/>
          </a:p>
        </p:txBody>
      </p:sp>
      <p:sp>
        <p:nvSpPr>
          <p:cNvPr id="1750" name="Google Shape;1750;p17"/>
          <p:cNvSpPr txBox="1"/>
          <p:nvPr/>
        </p:nvSpPr>
        <p:spPr>
          <a:xfrm>
            <a:off x="4980050" y="2061225"/>
            <a:ext cx="341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Improve the generated summary</a:t>
            </a:r>
            <a:endParaRPr/>
          </a:p>
        </p:txBody>
      </p:sp>
      <p:cxnSp>
        <p:nvCxnSpPr>
          <p:cNvPr id="1751" name="Google Shape;1751;p17"/>
          <p:cNvCxnSpPr>
            <a:endCxn id="1750" idx="1"/>
          </p:cNvCxnSpPr>
          <p:nvPr/>
        </p:nvCxnSpPr>
        <p:spPr>
          <a:xfrm>
            <a:off x="4116650" y="2259525"/>
            <a:ext cx="863400" cy="18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pic>
        <p:nvPicPr>
          <p:cNvPr id="1756" name="Google Shape;1756;p24"/>
          <p:cNvPicPr preferRelativeResize="0"/>
          <p:nvPr/>
        </p:nvPicPr>
        <p:blipFill rotWithShape="1">
          <a:blip r:embed="rId3">
            <a:alphaModFix/>
          </a:blip>
          <a:srcRect l="24331" t="5721" r="23342" b="4591"/>
          <a:stretch/>
        </p:blipFill>
        <p:spPr>
          <a:xfrm rot="2268295">
            <a:off x="7270321" y="184459"/>
            <a:ext cx="1573807" cy="1517309"/>
          </a:xfrm>
          <a:prstGeom prst="rect">
            <a:avLst/>
          </a:prstGeom>
          <a:noFill/>
          <a:ln>
            <a:noFill/>
          </a:ln>
        </p:spPr>
      </p:pic>
      <p:sp>
        <p:nvSpPr>
          <p:cNvPr id="1757" name="Google Shape;1757;p24"/>
          <p:cNvSpPr txBox="1">
            <a:spLocks noGrp="1"/>
          </p:cNvSpPr>
          <p:nvPr>
            <p:ph type="title"/>
          </p:nvPr>
        </p:nvSpPr>
        <p:spPr>
          <a:xfrm>
            <a:off x="2670300" y="-63350"/>
            <a:ext cx="3803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solidFill>
                  <a:srgbClr val="FFF2CC"/>
                </a:solidFill>
              </a:rPr>
              <a:t>Implementation</a:t>
            </a:r>
            <a:endParaRPr>
              <a:solidFill>
                <a:srgbClr val="FFF2CC"/>
              </a:solidFill>
            </a:endParaRPr>
          </a:p>
        </p:txBody>
      </p:sp>
      <p:sp>
        <p:nvSpPr>
          <p:cNvPr id="1758" name="Google Shape;1758;p24"/>
          <p:cNvSpPr/>
          <p:nvPr/>
        </p:nvSpPr>
        <p:spPr>
          <a:xfrm>
            <a:off x="5891231" y="755375"/>
            <a:ext cx="1652700" cy="638700"/>
          </a:xfrm>
          <a:prstGeom prst="roundRect">
            <a:avLst>
              <a:gd name="adj" fmla="val 5000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24"/>
          <p:cNvSpPr/>
          <p:nvPr/>
        </p:nvSpPr>
        <p:spPr>
          <a:xfrm>
            <a:off x="5326150" y="1486812"/>
            <a:ext cx="2217600" cy="638700"/>
          </a:xfrm>
          <a:prstGeom prst="roundRect">
            <a:avLst>
              <a:gd name="adj" fmla="val 5000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24"/>
          <p:cNvSpPr/>
          <p:nvPr/>
        </p:nvSpPr>
        <p:spPr>
          <a:xfrm>
            <a:off x="4951686" y="2218249"/>
            <a:ext cx="2592300" cy="638700"/>
          </a:xfrm>
          <a:prstGeom prst="roundRect">
            <a:avLst>
              <a:gd name="adj" fmla="val 5000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24"/>
          <p:cNvSpPr txBox="1"/>
          <p:nvPr/>
        </p:nvSpPr>
        <p:spPr>
          <a:xfrm>
            <a:off x="672812" y="832475"/>
            <a:ext cx="2354700" cy="48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
                <a:solidFill>
                  <a:schemeClr val="dk1"/>
                </a:solidFill>
                <a:latin typeface="Montserrat"/>
                <a:ea typeface="Montserrat"/>
                <a:cs typeface="Montserrat"/>
                <a:sym typeface="Montserrat"/>
              </a:rPr>
              <a:t>Pipeline functions set up as a text generation</a:t>
            </a:r>
            <a:endParaRPr sz="1400" b="0" i="0" u="none" strike="noStrike" cap="none">
              <a:solidFill>
                <a:schemeClr val="dk1"/>
              </a:solidFill>
              <a:latin typeface="Montserrat"/>
              <a:ea typeface="Montserrat"/>
              <a:cs typeface="Montserrat"/>
              <a:sym typeface="Montserrat"/>
            </a:endParaRPr>
          </a:p>
        </p:txBody>
      </p:sp>
      <p:sp>
        <p:nvSpPr>
          <p:cNvPr id="1762" name="Google Shape;1762;p24"/>
          <p:cNvSpPr txBox="1"/>
          <p:nvPr/>
        </p:nvSpPr>
        <p:spPr>
          <a:xfrm>
            <a:off x="3027500" y="832475"/>
            <a:ext cx="1393800" cy="48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Montserrat Black"/>
                <a:ea typeface="Montserrat Black"/>
                <a:cs typeface="Montserrat Black"/>
                <a:sym typeface="Montserrat Black"/>
              </a:rPr>
              <a:t>STAGE </a:t>
            </a:r>
            <a:r>
              <a:rPr lang="en" sz="2100" b="0" i="0" u="none" strike="noStrike" cap="none">
                <a:solidFill>
                  <a:srgbClr val="B6D7A8"/>
                </a:solidFill>
                <a:latin typeface="Montserrat Black"/>
                <a:ea typeface="Montserrat Black"/>
                <a:cs typeface="Montserrat Black"/>
                <a:sym typeface="Montserrat Black"/>
              </a:rPr>
              <a:t>1</a:t>
            </a:r>
            <a:endParaRPr sz="2100" b="0" i="0" u="none" strike="noStrike" cap="none">
              <a:solidFill>
                <a:srgbClr val="B6D7A8"/>
              </a:solidFill>
              <a:latin typeface="Montserrat Black"/>
              <a:ea typeface="Montserrat Black"/>
              <a:cs typeface="Montserrat Black"/>
              <a:sym typeface="Montserrat Black"/>
            </a:endParaRPr>
          </a:p>
        </p:txBody>
      </p:sp>
      <p:sp>
        <p:nvSpPr>
          <p:cNvPr id="1763" name="Google Shape;1763;p24"/>
          <p:cNvSpPr txBox="1"/>
          <p:nvPr/>
        </p:nvSpPr>
        <p:spPr>
          <a:xfrm>
            <a:off x="435199" y="1563900"/>
            <a:ext cx="2592300" cy="48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
                <a:solidFill>
                  <a:schemeClr val="dk1"/>
                </a:solidFill>
                <a:latin typeface="Montserrat"/>
                <a:ea typeface="Montserrat"/>
                <a:cs typeface="Montserrat"/>
                <a:sym typeface="Montserrat"/>
              </a:rPr>
              <a:t>Generate text summary based on provided prompt</a:t>
            </a:r>
            <a:endParaRPr sz="1400" b="0" i="0" u="none" strike="noStrike" cap="none">
              <a:solidFill>
                <a:schemeClr val="dk1"/>
              </a:solidFill>
              <a:latin typeface="Montserrat"/>
              <a:ea typeface="Montserrat"/>
              <a:cs typeface="Montserrat"/>
              <a:sym typeface="Montserrat"/>
            </a:endParaRPr>
          </a:p>
        </p:txBody>
      </p:sp>
      <p:sp>
        <p:nvSpPr>
          <p:cNvPr id="1764" name="Google Shape;1764;p24"/>
          <p:cNvSpPr txBox="1"/>
          <p:nvPr/>
        </p:nvSpPr>
        <p:spPr>
          <a:xfrm>
            <a:off x="3027500" y="1563911"/>
            <a:ext cx="1393800" cy="48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Montserrat Black"/>
                <a:ea typeface="Montserrat Black"/>
                <a:cs typeface="Montserrat Black"/>
                <a:sym typeface="Montserrat Black"/>
              </a:rPr>
              <a:t>STAGE </a:t>
            </a:r>
            <a:r>
              <a:rPr lang="en" sz="2100" b="0" i="0" u="none" strike="noStrike" cap="none">
                <a:solidFill>
                  <a:srgbClr val="FFF2CC"/>
                </a:solidFill>
                <a:latin typeface="Montserrat Black"/>
                <a:ea typeface="Montserrat Black"/>
                <a:cs typeface="Montserrat Black"/>
                <a:sym typeface="Montserrat Black"/>
              </a:rPr>
              <a:t>2</a:t>
            </a:r>
            <a:endParaRPr sz="2100" b="0" i="0" u="none" strike="noStrike" cap="none">
              <a:solidFill>
                <a:srgbClr val="FFF2CC"/>
              </a:solidFill>
              <a:latin typeface="Montserrat Black"/>
              <a:ea typeface="Montserrat Black"/>
              <a:cs typeface="Montserrat Black"/>
              <a:sym typeface="Montserrat Black"/>
            </a:endParaRPr>
          </a:p>
        </p:txBody>
      </p:sp>
      <p:sp>
        <p:nvSpPr>
          <p:cNvPr id="1765" name="Google Shape;1765;p24"/>
          <p:cNvSpPr txBox="1"/>
          <p:nvPr/>
        </p:nvSpPr>
        <p:spPr>
          <a:xfrm>
            <a:off x="672812" y="2295347"/>
            <a:ext cx="2354700" cy="48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
                <a:solidFill>
                  <a:schemeClr val="dk1"/>
                </a:solidFill>
                <a:latin typeface="Montserrat"/>
                <a:ea typeface="Montserrat"/>
                <a:cs typeface="Montserrat"/>
                <a:sym typeface="Montserrat"/>
              </a:rPr>
              <a:t>Initialize tokenizer as a casual language Model</a:t>
            </a:r>
            <a:endParaRPr sz="1400" b="0" i="0" u="none" strike="noStrike" cap="none">
              <a:solidFill>
                <a:schemeClr val="dk1"/>
              </a:solidFill>
              <a:latin typeface="Montserrat"/>
              <a:ea typeface="Montserrat"/>
              <a:cs typeface="Montserrat"/>
              <a:sym typeface="Montserrat"/>
            </a:endParaRPr>
          </a:p>
        </p:txBody>
      </p:sp>
      <p:sp>
        <p:nvSpPr>
          <p:cNvPr id="1766" name="Google Shape;1766;p24"/>
          <p:cNvSpPr txBox="1"/>
          <p:nvPr/>
        </p:nvSpPr>
        <p:spPr>
          <a:xfrm>
            <a:off x="3027500" y="2295347"/>
            <a:ext cx="1393800" cy="48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Montserrat Black"/>
                <a:ea typeface="Montserrat Black"/>
                <a:cs typeface="Montserrat Black"/>
                <a:sym typeface="Montserrat Black"/>
              </a:rPr>
              <a:t>STAGE </a:t>
            </a:r>
            <a:r>
              <a:rPr lang="en" sz="2100" b="0" i="0" u="none" strike="noStrike" cap="none">
                <a:solidFill>
                  <a:srgbClr val="F6B26B"/>
                </a:solidFill>
                <a:latin typeface="Montserrat Black"/>
                <a:ea typeface="Montserrat Black"/>
                <a:cs typeface="Montserrat Black"/>
                <a:sym typeface="Montserrat Black"/>
              </a:rPr>
              <a:t>3</a:t>
            </a:r>
            <a:endParaRPr sz="2100" b="0" i="0" u="none" strike="noStrike" cap="none">
              <a:solidFill>
                <a:srgbClr val="F6B26B"/>
              </a:solidFill>
              <a:latin typeface="Montserrat Black"/>
              <a:ea typeface="Montserrat Black"/>
              <a:cs typeface="Montserrat Black"/>
              <a:sym typeface="Montserrat Black"/>
            </a:endParaRPr>
          </a:p>
        </p:txBody>
      </p:sp>
      <p:cxnSp>
        <p:nvCxnSpPr>
          <p:cNvPr id="1767" name="Google Shape;1767;p24"/>
          <p:cNvCxnSpPr>
            <a:stCxn id="1762" idx="3"/>
            <a:endCxn id="1758" idx="1"/>
          </p:cNvCxnSpPr>
          <p:nvPr/>
        </p:nvCxnSpPr>
        <p:spPr>
          <a:xfrm>
            <a:off x="4421300" y="1074725"/>
            <a:ext cx="1470000" cy="0"/>
          </a:xfrm>
          <a:prstGeom prst="straightConnector1">
            <a:avLst/>
          </a:prstGeom>
          <a:noFill/>
          <a:ln w="19050" cap="flat" cmpd="sng">
            <a:solidFill>
              <a:schemeClr val="dk2"/>
            </a:solidFill>
            <a:prstDash val="solid"/>
            <a:round/>
            <a:headEnd type="none" w="sm" len="sm"/>
            <a:tailEnd type="diamond" w="med" len="med"/>
          </a:ln>
        </p:spPr>
      </p:cxnSp>
      <p:cxnSp>
        <p:nvCxnSpPr>
          <p:cNvPr id="1768" name="Google Shape;1768;p24"/>
          <p:cNvCxnSpPr>
            <a:endCxn id="1759" idx="1"/>
          </p:cNvCxnSpPr>
          <p:nvPr/>
        </p:nvCxnSpPr>
        <p:spPr>
          <a:xfrm>
            <a:off x="4347850" y="1806162"/>
            <a:ext cx="978300" cy="0"/>
          </a:xfrm>
          <a:prstGeom prst="straightConnector1">
            <a:avLst/>
          </a:prstGeom>
          <a:noFill/>
          <a:ln w="19050" cap="flat" cmpd="sng">
            <a:solidFill>
              <a:schemeClr val="dk2"/>
            </a:solidFill>
            <a:prstDash val="solid"/>
            <a:round/>
            <a:headEnd type="none" w="sm" len="sm"/>
            <a:tailEnd type="diamond" w="med" len="med"/>
          </a:ln>
        </p:spPr>
      </p:cxnSp>
      <p:cxnSp>
        <p:nvCxnSpPr>
          <p:cNvPr id="1769" name="Google Shape;1769;p24"/>
          <p:cNvCxnSpPr>
            <a:stCxn id="1766" idx="3"/>
            <a:endCxn id="1760" idx="1"/>
          </p:cNvCxnSpPr>
          <p:nvPr/>
        </p:nvCxnSpPr>
        <p:spPr>
          <a:xfrm>
            <a:off x="4421300" y="2537597"/>
            <a:ext cx="530400" cy="0"/>
          </a:xfrm>
          <a:prstGeom prst="straightConnector1">
            <a:avLst/>
          </a:prstGeom>
          <a:noFill/>
          <a:ln w="19050" cap="flat" cmpd="sng">
            <a:solidFill>
              <a:schemeClr val="dk2"/>
            </a:solidFill>
            <a:prstDash val="solid"/>
            <a:round/>
            <a:headEnd type="none" w="sm" len="sm"/>
            <a:tailEnd type="diamond" w="med" len="med"/>
          </a:ln>
        </p:spPr>
      </p:cxnSp>
      <p:pic>
        <p:nvPicPr>
          <p:cNvPr id="1770" name="Google Shape;1770;p24"/>
          <p:cNvPicPr preferRelativeResize="0"/>
          <p:nvPr/>
        </p:nvPicPr>
        <p:blipFill rotWithShape="1">
          <a:blip r:embed="rId4">
            <a:alphaModFix/>
          </a:blip>
          <a:srcRect l="22008" r="18454"/>
          <a:stretch/>
        </p:blipFill>
        <p:spPr>
          <a:xfrm rot="1203246">
            <a:off x="7925868" y="3889321"/>
            <a:ext cx="1115441" cy="1053906"/>
          </a:xfrm>
          <a:prstGeom prst="rect">
            <a:avLst/>
          </a:prstGeom>
          <a:noFill/>
          <a:ln>
            <a:noFill/>
          </a:ln>
        </p:spPr>
      </p:pic>
      <p:pic>
        <p:nvPicPr>
          <p:cNvPr id="1771" name="Google Shape;1771;p24"/>
          <p:cNvPicPr preferRelativeResize="0"/>
          <p:nvPr/>
        </p:nvPicPr>
        <p:blipFill rotWithShape="1">
          <a:blip r:embed="rId5">
            <a:alphaModFix/>
          </a:blip>
          <a:srcRect l="5975" t="5902" r="8532" b="-4609"/>
          <a:stretch/>
        </p:blipFill>
        <p:spPr>
          <a:xfrm rot="-1406513">
            <a:off x="7588435" y="1344237"/>
            <a:ext cx="1175233" cy="763228"/>
          </a:xfrm>
          <a:prstGeom prst="rect">
            <a:avLst/>
          </a:prstGeom>
          <a:noFill/>
          <a:ln>
            <a:noFill/>
          </a:ln>
        </p:spPr>
      </p:pic>
      <p:grpSp>
        <p:nvGrpSpPr>
          <p:cNvPr id="1772" name="Google Shape;1772;p24"/>
          <p:cNvGrpSpPr/>
          <p:nvPr/>
        </p:nvGrpSpPr>
        <p:grpSpPr>
          <a:xfrm>
            <a:off x="6885287" y="1577569"/>
            <a:ext cx="395192" cy="457186"/>
            <a:chOff x="1246535" y="1431577"/>
            <a:chExt cx="525871" cy="601957"/>
          </a:xfrm>
        </p:grpSpPr>
        <p:sp>
          <p:nvSpPr>
            <p:cNvPr id="1773" name="Google Shape;1773;p24"/>
            <p:cNvSpPr/>
            <p:nvPr/>
          </p:nvSpPr>
          <p:spPr>
            <a:xfrm>
              <a:off x="1350250" y="1660002"/>
              <a:ext cx="83781" cy="51376"/>
            </a:xfrm>
            <a:custGeom>
              <a:avLst/>
              <a:gdLst/>
              <a:ahLst/>
              <a:cxnLst/>
              <a:rect l="l" t="t" r="r" b="b"/>
              <a:pathLst>
                <a:path w="2526" h="1549" extrusionOk="0">
                  <a:moveTo>
                    <a:pt x="1994" y="532"/>
                  </a:moveTo>
                  <a:lnTo>
                    <a:pt x="1994" y="1017"/>
                  </a:lnTo>
                  <a:lnTo>
                    <a:pt x="532" y="1017"/>
                  </a:lnTo>
                  <a:lnTo>
                    <a:pt x="532" y="532"/>
                  </a:lnTo>
                  <a:close/>
                  <a:moveTo>
                    <a:pt x="373" y="1"/>
                  </a:moveTo>
                  <a:cubicBezTo>
                    <a:pt x="167" y="1"/>
                    <a:pt x="1" y="167"/>
                    <a:pt x="1" y="372"/>
                  </a:cubicBezTo>
                  <a:lnTo>
                    <a:pt x="1" y="1177"/>
                  </a:lnTo>
                  <a:cubicBezTo>
                    <a:pt x="1" y="1382"/>
                    <a:pt x="167" y="1549"/>
                    <a:pt x="373"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24"/>
            <p:cNvSpPr/>
            <p:nvPr/>
          </p:nvSpPr>
          <p:spPr>
            <a:xfrm>
              <a:off x="1460798" y="1660002"/>
              <a:ext cx="83781" cy="51376"/>
            </a:xfrm>
            <a:custGeom>
              <a:avLst/>
              <a:gdLst/>
              <a:ahLst/>
              <a:cxnLst/>
              <a:rect l="l" t="t" r="r" b="b"/>
              <a:pathLst>
                <a:path w="2526" h="1549" extrusionOk="0">
                  <a:moveTo>
                    <a:pt x="1994" y="532"/>
                  </a:moveTo>
                  <a:lnTo>
                    <a:pt x="1994" y="1017"/>
                  </a:lnTo>
                  <a:lnTo>
                    <a:pt x="533" y="1017"/>
                  </a:lnTo>
                  <a:lnTo>
                    <a:pt x="533" y="532"/>
                  </a:lnTo>
                  <a:close/>
                  <a:moveTo>
                    <a:pt x="372" y="1"/>
                  </a:moveTo>
                  <a:cubicBezTo>
                    <a:pt x="167" y="1"/>
                    <a:pt x="1" y="167"/>
                    <a:pt x="1" y="372"/>
                  </a:cubicBezTo>
                  <a:lnTo>
                    <a:pt x="1" y="1177"/>
                  </a:lnTo>
                  <a:cubicBezTo>
                    <a:pt x="1" y="1382"/>
                    <a:pt x="168" y="1549"/>
                    <a:pt x="372"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24"/>
            <p:cNvSpPr/>
            <p:nvPr/>
          </p:nvSpPr>
          <p:spPr>
            <a:xfrm>
              <a:off x="1338807" y="1985342"/>
              <a:ext cx="56352" cy="17645"/>
            </a:xfrm>
            <a:custGeom>
              <a:avLst/>
              <a:gdLst/>
              <a:ahLst/>
              <a:cxnLst/>
              <a:rect l="l" t="t" r="r" b="b"/>
              <a:pathLst>
                <a:path w="1699" h="532" extrusionOk="0">
                  <a:moveTo>
                    <a:pt x="267" y="0"/>
                  </a:moveTo>
                  <a:cubicBezTo>
                    <a:pt x="119" y="0"/>
                    <a:pt x="1" y="119"/>
                    <a:pt x="1" y="266"/>
                  </a:cubicBezTo>
                  <a:cubicBezTo>
                    <a:pt x="1" y="413"/>
                    <a:pt x="119" y="532"/>
                    <a:pt x="267" y="532"/>
                  </a:cubicBezTo>
                  <a:lnTo>
                    <a:pt x="1432" y="532"/>
                  </a:lnTo>
                  <a:cubicBezTo>
                    <a:pt x="1579" y="532"/>
                    <a:pt x="1698" y="413"/>
                    <a:pt x="1698" y="266"/>
                  </a:cubicBezTo>
                  <a:cubicBezTo>
                    <a:pt x="1698" y="119"/>
                    <a:pt x="1579" y="0"/>
                    <a:pt x="14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24"/>
            <p:cNvSpPr/>
            <p:nvPr/>
          </p:nvSpPr>
          <p:spPr>
            <a:xfrm>
              <a:off x="1464446" y="1985342"/>
              <a:ext cx="17678" cy="17645"/>
            </a:xfrm>
            <a:custGeom>
              <a:avLst/>
              <a:gdLst/>
              <a:ahLst/>
              <a:cxnLst/>
              <a:rect l="l" t="t" r="r" b="b"/>
              <a:pathLst>
                <a:path w="533" h="532" extrusionOk="0">
                  <a:moveTo>
                    <a:pt x="267" y="0"/>
                  </a:moveTo>
                  <a:cubicBezTo>
                    <a:pt x="197" y="0"/>
                    <a:pt x="128" y="29"/>
                    <a:pt x="79" y="78"/>
                  </a:cubicBezTo>
                  <a:cubicBezTo>
                    <a:pt x="29" y="127"/>
                    <a:pt x="1" y="196"/>
                    <a:pt x="1" y="266"/>
                  </a:cubicBezTo>
                  <a:cubicBezTo>
                    <a:pt x="1" y="336"/>
                    <a:pt x="29" y="404"/>
                    <a:pt x="79" y="454"/>
                  </a:cubicBezTo>
                  <a:cubicBezTo>
                    <a:pt x="128" y="503"/>
                    <a:pt x="197" y="532"/>
                    <a:pt x="267" y="532"/>
                  </a:cubicBezTo>
                  <a:cubicBezTo>
                    <a:pt x="336" y="532"/>
                    <a:pt x="405" y="503"/>
                    <a:pt x="454" y="454"/>
                  </a:cubicBezTo>
                  <a:cubicBezTo>
                    <a:pt x="504" y="405"/>
                    <a:pt x="532" y="336"/>
                    <a:pt x="532" y="266"/>
                  </a:cubicBezTo>
                  <a:cubicBezTo>
                    <a:pt x="532" y="196"/>
                    <a:pt x="504" y="127"/>
                    <a:pt x="454" y="78"/>
                  </a:cubicBezTo>
                  <a:cubicBezTo>
                    <a:pt x="405" y="29"/>
                    <a:pt x="336" y="0"/>
                    <a:pt x="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24"/>
            <p:cNvSpPr/>
            <p:nvPr/>
          </p:nvSpPr>
          <p:spPr>
            <a:xfrm>
              <a:off x="1499902" y="1985342"/>
              <a:ext cx="17678" cy="17645"/>
            </a:xfrm>
            <a:custGeom>
              <a:avLst/>
              <a:gdLst/>
              <a:ahLst/>
              <a:cxnLst/>
              <a:rect l="l" t="t" r="r" b="b"/>
              <a:pathLst>
                <a:path w="533" h="532" extrusionOk="0">
                  <a:moveTo>
                    <a:pt x="266" y="0"/>
                  </a:moveTo>
                  <a:cubicBezTo>
                    <a:pt x="197" y="0"/>
                    <a:pt x="128" y="29"/>
                    <a:pt x="77" y="78"/>
                  </a:cubicBezTo>
                  <a:cubicBezTo>
                    <a:pt x="29" y="127"/>
                    <a:pt x="0" y="196"/>
                    <a:pt x="0" y="266"/>
                  </a:cubicBezTo>
                  <a:cubicBezTo>
                    <a:pt x="0" y="336"/>
                    <a:pt x="29" y="404"/>
                    <a:pt x="77" y="454"/>
                  </a:cubicBezTo>
                  <a:cubicBezTo>
                    <a:pt x="128" y="503"/>
                    <a:pt x="197" y="532"/>
                    <a:pt x="266" y="532"/>
                  </a:cubicBezTo>
                  <a:cubicBezTo>
                    <a:pt x="336" y="532"/>
                    <a:pt x="404" y="503"/>
                    <a:pt x="454" y="454"/>
                  </a:cubicBezTo>
                  <a:cubicBezTo>
                    <a:pt x="504" y="405"/>
                    <a:pt x="532" y="336"/>
                    <a:pt x="532" y="266"/>
                  </a:cubicBezTo>
                  <a:cubicBezTo>
                    <a:pt x="532" y="196"/>
                    <a:pt x="504" y="127"/>
                    <a:pt x="454" y="78"/>
                  </a:cubicBezTo>
                  <a:cubicBezTo>
                    <a:pt x="404"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24"/>
            <p:cNvSpPr/>
            <p:nvPr/>
          </p:nvSpPr>
          <p:spPr>
            <a:xfrm>
              <a:off x="1535358" y="1985342"/>
              <a:ext cx="17645" cy="17645"/>
            </a:xfrm>
            <a:custGeom>
              <a:avLst/>
              <a:gdLst/>
              <a:ahLst/>
              <a:cxnLst/>
              <a:rect l="l" t="t" r="r" b="b"/>
              <a:pathLst>
                <a:path w="532" h="532" extrusionOk="0">
                  <a:moveTo>
                    <a:pt x="265" y="0"/>
                  </a:moveTo>
                  <a:cubicBezTo>
                    <a:pt x="195" y="0"/>
                    <a:pt x="127" y="29"/>
                    <a:pt x="77" y="78"/>
                  </a:cubicBezTo>
                  <a:cubicBezTo>
                    <a:pt x="28" y="127"/>
                    <a:pt x="0" y="196"/>
                    <a:pt x="0" y="266"/>
                  </a:cubicBezTo>
                  <a:cubicBezTo>
                    <a:pt x="0" y="336"/>
                    <a:pt x="28" y="404"/>
                    <a:pt x="77" y="454"/>
                  </a:cubicBezTo>
                  <a:cubicBezTo>
                    <a:pt x="127" y="503"/>
                    <a:pt x="195" y="532"/>
                    <a:pt x="265" y="532"/>
                  </a:cubicBezTo>
                  <a:cubicBezTo>
                    <a:pt x="335" y="532"/>
                    <a:pt x="404" y="503"/>
                    <a:pt x="453" y="454"/>
                  </a:cubicBezTo>
                  <a:cubicBezTo>
                    <a:pt x="503" y="405"/>
                    <a:pt x="531" y="336"/>
                    <a:pt x="531" y="266"/>
                  </a:cubicBezTo>
                  <a:cubicBezTo>
                    <a:pt x="531" y="196"/>
                    <a:pt x="503" y="127"/>
                    <a:pt x="453" y="78"/>
                  </a:cubicBezTo>
                  <a:cubicBezTo>
                    <a:pt x="404" y="29"/>
                    <a:pt x="335" y="0"/>
                    <a:pt x="2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24"/>
            <p:cNvSpPr/>
            <p:nvPr/>
          </p:nvSpPr>
          <p:spPr>
            <a:xfrm>
              <a:off x="1403186" y="1571776"/>
              <a:ext cx="17678" cy="17678"/>
            </a:xfrm>
            <a:custGeom>
              <a:avLst/>
              <a:gdLst/>
              <a:ahLst/>
              <a:cxnLst/>
              <a:rect l="l" t="t" r="r" b="b"/>
              <a:pathLst>
                <a:path w="533" h="533" extrusionOk="0">
                  <a:moveTo>
                    <a:pt x="266" y="0"/>
                  </a:moveTo>
                  <a:cubicBezTo>
                    <a:pt x="196" y="0"/>
                    <a:pt x="128" y="28"/>
                    <a:pt x="79" y="78"/>
                  </a:cubicBezTo>
                  <a:cubicBezTo>
                    <a:pt x="28" y="128"/>
                    <a:pt x="0" y="195"/>
                    <a:pt x="0" y="266"/>
                  </a:cubicBezTo>
                  <a:cubicBezTo>
                    <a:pt x="0" y="336"/>
                    <a:pt x="28" y="405"/>
                    <a:pt x="79" y="454"/>
                  </a:cubicBezTo>
                  <a:cubicBezTo>
                    <a:pt x="128" y="503"/>
                    <a:pt x="197" y="532"/>
                    <a:pt x="266" y="532"/>
                  </a:cubicBezTo>
                  <a:cubicBezTo>
                    <a:pt x="336" y="532"/>
                    <a:pt x="404" y="503"/>
                    <a:pt x="454" y="454"/>
                  </a:cubicBezTo>
                  <a:cubicBezTo>
                    <a:pt x="504" y="405"/>
                    <a:pt x="532" y="336"/>
                    <a:pt x="532" y="266"/>
                  </a:cubicBezTo>
                  <a:cubicBezTo>
                    <a:pt x="532" y="195"/>
                    <a:pt x="504" y="128"/>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24"/>
            <p:cNvSpPr/>
            <p:nvPr/>
          </p:nvSpPr>
          <p:spPr>
            <a:xfrm>
              <a:off x="1438608" y="1571776"/>
              <a:ext cx="17678" cy="17678"/>
            </a:xfrm>
            <a:custGeom>
              <a:avLst/>
              <a:gdLst/>
              <a:ahLst/>
              <a:cxnLst/>
              <a:rect l="l" t="t" r="r" b="b"/>
              <a:pathLst>
                <a:path w="533" h="533" extrusionOk="0">
                  <a:moveTo>
                    <a:pt x="266" y="0"/>
                  </a:moveTo>
                  <a:cubicBezTo>
                    <a:pt x="196" y="0"/>
                    <a:pt x="128" y="28"/>
                    <a:pt x="78" y="78"/>
                  </a:cubicBezTo>
                  <a:cubicBezTo>
                    <a:pt x="29" y="128"/>
                    <a:pt x="0" y="195"/>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8"/>
                    <a:pt x="455" y="78"/>
                  </a:cubicBezTo>
                  <a:cubicBezTo>
                    <a:pt x="405" y="28"/>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24"/>
            <p:cNvSpPr/>
            <p:nvPr/>
          </p:nvSpPr>
          <p:spPr>
            <a:xfrm>
              <a:off x="1474065" y="1571776"/>
              <a:ext cx="17645" cy="17678"/>
            </a:xfrm>
            <a:custGeom>
              <a:avLst/>
              <a:gdLst/>
              <a:ahLst/>
              <a:cxnLst/>
              <a:rect l="l" t="t" r="r" b="b"/>
              <a:pathLst>
                <a:path w="532" h="533" extrusionOk="0">
                  <a:moveTo>
                    <a:pt x="266" y="0"/>
                  </a:moveTo>
                  <a:cubicBezTo>
                    <a:pt x="196" y="0"/>
                    <a:pt x="127" y="28"/>
                    <a:pt x="78" y="78"/>
                  </a:cubicBezTo>
                  <a:cubicBezTo>
                    <a:pt x="29" y="128"/>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5"/>
                    <a:pt x="503" y="128"/>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24"/>
            <p:cNvSpPr/>
            <p:nvPr/>
          </p:nvSpPr>
          <p:spPr>
            <a:xfrm>
              <a:off x="1246535" y="1431577"/>
              <a:ext cx="525871" cy="601957"/>
            </a:xfrm>
            <a:custGeom>
              <a:avLst/>
              <a:gdLst/>
              <a:ahLst/>
              <a:cxnLst/>
              <a:rect l="l" t="t" r="r" b="b"/>
              <a:pathLst>
                <a:path w="15855" h="18149" extrusionOk="0">
                  <a:moveTo>
                    <a:pt x="6931" y="1864"/>
                  </a:moveTo>
                  <a:cubicBezTo>
                    <a:pt x="6946" y="1864"/>
                    <a:pt x="6963" y="1865"/>
                    <a:pt x="6978" y="1865"/>
                  </a:cubicBezTo>
                  <a:lnTo>
                    <a:pt x="6978" y="2585"/>
                  </a:lnTo>
                  <a:lnTo>
                    <a:pt x="5137" y="2585"/>
                  </a:lnTo>
                  <a:lnTo>
                    <a:pt x="5137" y="1865"/>
                  </a:lnTo>
                  <a:cubicBezTo>
                    <a:pt x="5153" y="1864"/>
                    <a:pt x="5169" y="1864"/>
                    <a:pt x="5185" y="1864"/>
                  </a:cubicBezTo>
                  <a:close/>
                  <a:moveTo>
                    <a:pt x="15323" y="532"/>
                  </a:moveTo>
                  <a:lnTo>
                    <a:pt x="15323" y="3925"/>
                  </a:lnTo>
                  <a:lnTo>
                    <a:pt x="11009" y="3925"/>
                  </a:lnTo>
                  <a:cubicBezTo>
                    <a:pt x="10933" y="3925"/>
                    <a:pt x="10860" y="3958"/>
                    <a:pt x="10809" y="4016"/>
                  </a:cubicBezTo>
                  <a:lnTo>
                    <a:pt x="10263" y="4640"/>
                  </a:lnTo>
                  <a:lnTo>
                    <a:pt x="10263" y="532"/>
                  </a:lnTo>
                  <a:close/>
                  <a:moveTo>
                    <a:pt x="11140" y="6825"/>
                  </a:moveTo>
                  <a:cubicBezTo>
                    <a:pt x="11384" y="6825"/>
                    <a:pt x="11583" y="7023"/>
                    <a:pt x="11583" y="7268"/>
                  </a:cubicBezTo>
                  <a:lnTo>
                    <a:pt x="11583" y="9382"/>
                  </a:lnTo>
                  <a:cubicBezTo>
                    <a:pt x="11583" y="9626"/>
                    <a:pt x="11384" y="9824"/>
                    <a:pt x="11140" y="9824"/>
                  </a:cubicBezTo>
                  <a:lnTo>
                    <a:pt x="10986" y="9824"/>
                  </a:lnTo>
                  <a:cubicBezTo>
                    <a:pt x="10995" y="9711"/>
                    <a:pt x="11000" y="9595"/>
                    <a:pt x="11000" y="9479"/>
                  </a:cubicBezTo>
                  <a:lnTo>
                    <a:pt x="11000" y="6825"/>
                  </a:lnTo>
                  <a:close/>
                  <a:moveTo>
                    <a:pt x="8826" y="5935"/>
                  </a:moveTo>
                  <a:cubicBezTo>
                    <a:pt x="9221" y="5935"/>
                    <a:pt x="9543" y="6256"/>
                    <a:pt x="9543" y="6651"/>
                  </a:cubicBezTo>
                  <a:lnTo>
                    <a:pt x="9543" y="9287"/>
                  </a:lnTo>
                  <a:cubicBezTo>
                    <a:pt x="9543" y="9681"/>
                    <a:pt x="9222" y="10003"/>
                    <a:pt x="8826" y="10003"/>
                  </a:cubicBezTo>
                  <a:lnTo>
                    <a:pt x="8245" y="10003"/>
                  </a:lnTo>
                  <a:cubicBezTo>
                    <a:pt x="8153" y="9545"/>
                    <a:pt x="7747" y="9200"/>
                    <a:pt x="7263" y="9200"/>
                  </a:cubicBezTo>
                  <a:lnTo>
                    <a:pt x="4940" y="9200"/>
                  </a:lnTo>
                  <a:cubicBezTo>
                    <a:pt x="4454" y="9200"/>
                    <a:pt x="4049" y="9545"/>
                    <a:pt x="3957" y="10003"/>
                  </a:cubicBezTo>
                  <a:lnTo>
                    <a:pt x="3376" y="10003"/>
                  </a:lnTo>
                  <a:cubicBezTo>
                    <a:pt x="2981" y="10003"/>
                    <a:pt x="2660" y="9681"/>
                    <a:pt x="2660" y="9287"/>
                  </a:cubicBezTo>
                  <a:lnTo>
                    <a:pt x="2660" y="6651"/>
                  </a:lnTo>
                  <a:cubicBezTo>
                    <a:pt x="2660" y="6256"/>
                    <a:pt x="2981" y="5935"/>
                    <a:pt x="3376" y="5935"/>
                  </a:cubicBezTo>
                  <a:close/>
                  <a:moveTo>
                    <a:pt x="7263" y="9731"/>
                  </a:moveTo>
                  <a:cubicBezTo>
                    <a:pt x="7522" y="9731"/>
                    <a:pt x="7734" y="9942"/>
                    <a:pt x="7734" y="10202"/>
                  </a:cubicBezTo>
                  <a:cubicBezTo>
                    <a:pt x="7734" y="10462"/>
                    <a:pt x="7522" y="10673"/>
                    <a:pt x="7263" y="10673"/>
                  </a:cubicBezTo>
                  <a:lnTo>
                    <a:pt x="4940" y="10673"/>
                  </a:lnTo>
                  <a:cubicBezTo>
                    <a:pt x="4680" y="10673"/>
                    <a:pt x="4469" y="10462"/>
                    <a:pt x="4469" y="10202"/>
                  </a:cubicBezTo>
                  <a:cubicBezTo>
                    <a:pt x="4469" y="9942"/>
                    <a:pt x="4680" y="9731"/>
                    <a:pt x="4940" y="9731"/>
                  </a:cubicBezTo>
                  <a:close/>
                  <a:moveTo>
                    <a:pt x="2619" y="2962"/>
                  </a:moveTo>
                  <a:lnTo>
                    <a:pt x="2619" y="5660"/>
                  </a:lnTo>
                  <a:cubicBezTo>
                    <a:pt x="2321" y="5889"/>
                    <a:pt x="2128" y="6248"/>
                    <a:pt x="2128" y="6651"/>
                  </a:cubicBezTo>
                  <a:lnTo>
                    <a:pt x="2128" y="9287"/>
                  </a:lnTo>
                  <a:cubicBezTo>
                    <a:pt x="2128" y="9691"/>
                    <a:pt x="2321" y="10050"/>
                    <a:pt x="2619" y="10278"/>
                  </a:cubicBezTo>
                  <a:lnTo>
                    <a:pt x="2619" y="11900"/>
                  </a:lnTo>
                  <a:cubicBezTo>
                    <a:pt x="2017" y="11269"/>
                    <a:pt x="1646" y="10417"/>
                    <a:pt x="1646" y="9479"/>
                  </a:cubicBezTo>
                  <a:lnTo>
                    <a:pt x="1646" y="5383"/>
                  </a:lnTo>
                  <a:cubicBezTo>
                    <a:pt x="1646" y="4446"/>
                    <a:pt x="2017" y="3594"/>
                    <a:pt x="2619" y="2962"/>
                  </a:cubicBezTo>
                  <a:close/>
                  <a:moveTo>
                    <a:pt x="7510" y="1911"/>
                  </a:moveTo>
                  <a:cubicBezTo>
                    <a:pt x="8044" y="1999"/>
                    <a:pt x="8539" y="2207"/>
                    <a:pt x="8965" y="2506"/>
                  </a:cubicBezTo>
                  <a:lnTo>
                    <a:pt x="8965" y="3403"/>
                  </a:lnTo>
                  <a:cubicBezTo>
                    <a:pt x="8965" y="3550"/>
                    <a:pt x="9083" y="3669"/>
                    <a:pt x="9230" y="3669"/>
                  </a:cubicBezTo>
                  <a:cubicBezTo>
                    <a:pt x="9378" y="3669"/>
                    <a:pt x="9496" y="3550"/>
                    <a:pt x="9496" y="3403"/>
                  </a:cubicBezTo>
                  <a:lnTo>
                    <a:pt x="9496" y="2962"/>
                  </a:lnTo>
                  <a:cubicBezTo>
                    <a:pt x="9579" y="3050"/>
                    <a:pt x="9657" y="3140"/>
                    <a:pt x="9730" y="3234"/>
                  </a:cubicBezTo>
                  <a:lnTo>
                    <a:pt x="9730" y="5128"/>
                  </a:lnTo>
                  <a:cubicBezTo>
                    <a:pt x="9730" y="5386"/>
                    <a:pt x="9898" y="5503"/>
                    <a:pt x="10054" y="5503"/>
                  </a:cubicBezTo>
                  <a:cubicBezTo>
                    <a:pt x="10126" y="5503"/>
                    <a:pt x="10235" y="5478"/>
                    <a:pt x="10340" y="5358"/>
                  </a:cubicBezTo>
                  <a:lnTo>
                    <a:pt x="10464" y="5216"/>
                  </a:lnTo>
                  <a:cubicBezTo>
                    <a:pt x="10467" y="5272"/>
                    <a:pt x="10468" y="5327"/>
                    <a:pt x="10468" y="5383"/>
                  </a:cubicBezTo>
                  <a:lnTo>
                    <a:pt x="10468" y="9479"/>
                  </a:lnTo>
                  <a:lnTo>
                    <a:pt x="10469" y="9479"/>
                  </a:lnTo>
                  <a:cubicBezTo>
                    <a:pt x="10469" y="10416"/>
                    <a:pt x="10098" y="11269"/>
                    <a:pt x="9497" y="11900"/>
                  </a:cubicBezTo>
                  <a:lnTo>
                    <a:pt x="9497" y="10339"/>
                  </a:lnTo>
                  <a:cubicBezTo>
                    <a:pt x="9844" y="10117"/>
                    <a:pt x="10075" y="9729"/>
                    <a:pt x="10075" y="9286"/>
                  </a:cubicBezTo>
                  <a:lnTo>
                    <a:pt x="10075" y="6651"/>
                  </a:lnTo>
                  <a:cubicBezTo>
                    <a:pt x="10075" y="6210"/>
                    <a:pt x="9844" y="5821"/>
                    <a:pt x="9497" y="5599"/>
                  </a:cubicBezTo>
                  <a:lnTo>
                    <a:pt x="9497" y="4892"/>
                  </a:lnTo>
                  <a:cubicBezTo>
                    <a:pt x="9497" y="4745"/>
                    <a:pt x="9378" y="4626"/>
                    <a:pt x="9231" y="4626"/>
                  </a:cubicBezTo>
                  <a:cubicBezTo>
                    <a:pt x="9083" y="4626"/>
                    <a:pt x="8965" y="4745"/>
                    <a:pt x="8965" y="4892"/>
                  </a:cubicBezTo>
                  <a:lnTo>
                    <a:pt x="8965" y="5411"/>
                  </a:lnTo>
                  <a:cubicBezTo>
                    <a:pt x="8919" y="5406"/>
                    <a:pt x="8873" y="5403"/>
                    <a:pt x="8826" y="5403"/>
                  </a:cubicBezTo>
                  <a:lnTo>
                    <a:pt x="3376" y="5403"/>
                  </a:lnTo>
                  <a:cubicBezTo>
                    <a:pt x="3299" y="5403"/>
                    <a:pt x="3223" y="5410"/>
                    <a:pt x="3151" y="5424"/>
                  </a:cubicBezTo>
                  <a:lnTo>
                    <a:pt x="3151" y="2504"/>
                  </a:lnTo>
                  <a:cubicBezTo>
                    <a:pt x="3577" y="2207"/>
                    <a:pt x="4070" y="1999"/>
                    <a:pt x="4605" y="1911"/>
                  </a:cubicBezTo>
                  <a:lnTo>
                    <a:pt x="4605" y="2608"/>
                  </a:lnTo>
                  <a:cubicBezTo>
                    <a:pt x="4605" y="2888"/>
                    <a:pt x="4833" y="3115"/>
                    <a:pt x="5114" y="3115"/>
                  </a:cubicBezTo>
                  <a:lnTo>
                    <a:pt x="7001" y="3115"/>
                  </a:lnTo>
                  <a:cubicBezTo>
                    <a:pt x="7282" y="3115"/>
                    <a:pt x="7510" y="2887"/>
                    <a:pt x="7510" y="2608"/>
                  </a:cubicBezTo>
                  <a:lnTo>
                    <a:pt x="7510" y="1911"/>
                  </a:lnTo>
                  <a:close/>
                  <a:moveTo>
                    <a:pt x="3151" y="10514"/>
                  </a:moveTo>
                  <a:cubicBezTo>
                    <a:pt x="3223" y="10527"/>
                    <a:pt x="3299" y="10535"/>
                    <a:pt x="3376" y="10535"/>
                  </a:cubicBezTo>
                  <a:lnTo>
                    <a:pt x="3993" y="10535"/>
                  </a:lnTo>
                  <a:cubicBezTo>
                    <a:pt x="4131" y="10925"/>
                    <a:pt x="4504" y="11205"/>
                    <a:pt x="4939" y="11205"/>
                  </a:cubicBezTo>
                  <a:lnTo>
                    <a:pt x="7263" y="11205"/>
                  </a:lnTo>
                  <a:cubicBezTo>
                    <a:pt x="7699" y="11205"/>
                    <a:pt x="8071" y="10925"/>
                    <a:pt x="8208" y="10535"/>
                  </a:cubicBezTo>
                  <a:lnTo>
                    <a:pt x="8826" y="10535"/>
                  </a:lnTo>
                  <a:cubicBezTo>
                    <a:pt x="8873" y="10535"/>
                    <a:pt x="8919" y="10533"/>
                    <a:pt x="8965" y="10527"/>
                  </a:cubicBezTo>
                  <a:lnTo>
                    <a:pt x="8965" y="12357"/>
                  </a:lnTo>
                  <a:cubicBezTo>
                    <a:pt x="8389" y="12761"/>
                    <a:pt x="7688" y="12999"/>
                    <a:pt x="6931" y="12999"/>
                  </a:cubicBezTo>
                  <a:lnTo>
                    <a:pt x="5185" y="12999"/>
                  </a:lnTo>
                  <a:cubicBezTo>
                    <a:pt x="4428" y="12999"/>
                    <a:pt x="3727" y="12761"/>
                    <a:pt x="3151" y="12357"/>
                  </a:cubicBezTo>
                  <a:lnTo>
                    <a:pt x="3151" y="10514"/>
                  </a:lnTo>
                  <a:close/>
                  <a:moveTo>
                    <a:pt x="7516" y="13489"/>
                  </a:moveTo>
                  <a:lnTo>
                    <a:pt x="7516" y="14261"/>
                  </a:lnTo>
                  <a:lnTo>
                    <a:pt x="4599" y="14261"/>
                  </a:lnTo>
                  <a:lnTo>
                    <a:pt x="4599" y="13489"/>
                  </a:lnTo>
                  <a:cubicBezTo>
                    <a:pt x="4790" y="13515"/>
                    <a:pt x="4986" y="13531"/>
                    <a:pt x="5185" y="13531"/>
                  </a:cubicBezTo>
                  <a:lnTo>
                    <a:pt x="6931" y="13531"/>
                  </a:lnTo>
                  <a:cubicBezTo>
                    <a:pt x="7129" y="13531"/>
                    <a:pt x="7325" y="13515"/>
                    <a:pt x="7516" y="13489"/>
                  </a:cubicBezTo>
                  <a:close/>
                  <a:moveTo>
                    <a:pt x="9365" y="16295"/>
                  </a:moveTo>
                  <a:cubicBezTo>
                    <a:pt x="9631" y="16295"/>
                    <a:pt x="9849" y="16509"/>
                    <a:pt x="9849" y="16774"/>
                  </a:cubicBezTo>
                  <a:lnTo>
                    <a:pt x="9849" y="17618"/>
                  </a:lnTo>
                  <a:lnTo>
                    <a:pt x="2267" y="17618"/>
                  </a:lnTo>
                  <a:lnTo>
                    <a:pt x="2267" y="16774"/>
                  </a:lnTo>
                  <a:cubicBezTo>
                    <a:pt x="2267" y="16509"/>
                    <a:pt x="2483" y="16295"/>
                    <a:pt x="2750" y="16295"/>
                  </a:cubicBezTo>
                  <a:close/>
                  <a:moveTo>
                    <a:pt x="10215" y="0"/>
                  </a:moveTo>
                  <a:cubicBezTo>
                    <a:pt x="9948" y="0"/>
                    <a:pt x="9731" y="217"/>
                    <a:pt x="9731" y="484"/>
                  </a:cubicBezTo>
                  <a:lnTo>
                    <a:pt x="9731" y="2447"/>
                  </a:lnTo>
                  <a:cubicBezTo>
                    <a:pt x="9001" y="1757"/>
                    <a:pt x="8014" y="1332"/>
                    <a:pt x="6931" y="1332"/>
                  </a:cubicBezTo>
                  <a:lnTo>
                    <a:pt x="5185" y="1332"/>
                  </a:lnTo>
                  <a:cubicBezTo>
                    <a:pt x="2940" y="1332"/>
                    <a:pt x="1115" y="3149"/>
                    <a:pt x="1115" y="5383"/>
                  </a:cubicBezTo>
                  <a:lnTo>
                    <a:pt x="1115" y="6293"/>
                  </a:lnTo>
                  <a:lnTo>
                    <a:pt x="975" y="6293"/>
                  </a:lnTo>
                  <a:cubicBezTo>
                    <a:pt x="438" y="6293"/>
                    <a:pt x="0" y="6731"/>
                    <a:pt x="0" y="7268"/>
                  </a:cubicBezTo>
                  <a:lnTo>
                    <a:pt x="0" y="7657"/>
                  </a:lnTo>
                  <a:cubicBezTo>
                    <a:pt x="0" y="7803"/>
                    <a:pt x="120" y="7923"/>
                    <a:pt x="266" y="7923"/>
                  </a:cubicBezTo>
                  <a:cubicBezTo>
                    <a:pt x="413" y="7923"/>
                    <a:pt x="532" y="7803"/>
                    <a:pt x="532" y="7657"/>
                  </a:cubicBezTo>
                  <a:lnTo>
                    <a:pt x="532" y="7269"/>
                  </a:lnTo>
                  <a:cubicBezTo>
                    <a:pt x="532" y="7024"/>
                    <a:pt x="730" y="6825"/>
                    <a:pt x="975" y="6825"/>
                  </a:cubicBezTo>
                  <a:lnTo>
                    <a:pt x="1115" y="6825"/>
                  </a:lnTo>
                  <a:lnTo>
                    <a:pt x="1115" y="9479"/>
                  </a:lnTo>
                  <a:cubicBezTo>
                    <a:pt x="1115" y="9595"/>
                    <a:pt x="1120" y="9711"/>
                    <a:pt x="1130" y="9825"/>
                  </a:cubicBezTo>
                  <a:lnTo>
                    <a:pt x="975" y="9825"/>
                  </a:lnTo>
                  <a:cubicBezTo>
                    <a:pt x="730" y="9825"/>
                    <a:pt x="532" y="9626"/>
                    <a:pt x="532" y="9382"/>
                  </a:cubicBezTo>
                  <a:lnTo>
                    <a:pt x="532" y="9040"/>
                  </a:lnTo>
                  <a:cubicBezTo>
                    <a:pt x="532" y="8893"/>
                    <a:pt x="413" y="8774"/>
                    <a:pt x="266" y="8774"/>
                  </a:cubicBezTo>
                  <a:cubicBezTo>
                    <a:pt x="120" y="8774"/>
                    <a:pt x="0" y="8893"/>
                    <a:pt x="0" y="9040"/>
                  </a:cubicBezTo>
                  <a:lnTo>
                    <a:pt x="0" y="9382"/>
                  </a:lnTo>
                  <a:cubicBezTo>
                    <a:pt x="0" y="9920"/>
                    <a:pt x="438" y="10356"/>
                    <a:pt x="975" y="10356"/>
                  </a:cubicBezTo>
                  <a:lnTo>
                    <a:pt x="1211" y="10356"/>
                  </a:lnTo>
                  <a:cubicBezTo>
                    <a:pt x="1534" y="11808"/>
                    <a:pt x="2642" y="12970"/>
                    <a:pt x="4067" y="13376"/>
                  </a:cubicBezTo>
                  <a:lnTo>
                    <a:pt x="4067" y="14261"/>
                  </a:lnTo>
                  <a:lnTo>
                    <a:pt x="1363" y="14261"/>
                  </a:lnTo>
                  <a:cubicBezTo>
                    <a:pt x="630" y="14261"/>
                    <a:pt x="33" y="14854"/>
                    <a:pt x="33" y="15585"/>
                  </a:cubicBezTo>
                  <a:lnTo>
                    <a:pt x="33" y="17883"/>
                  </a:lnTo>
                  <a:cubicBezTo>
                    <a:pt x="33" y="18030"/>
                    <a:pt x="152" y="18149"/>
                    <a:pt x="299" y="18149"/>
                  </a:cubicBezTo>
                  <a:lnTo>
                    <a:pt x="11816" y="18149"/>
                  </a:lnTo>
                  <a:cubicBezTo>
                    <a:pt x="11963" y="18149"/>
                    <a:pt x="12082" y="18030"/>
                    <a:pt x="12082" y="17883"/>
                  </a:cubicBezTo>
                  <a:lnTo>
                    <a:pt x="12082" y="15585"/>
                  </a:lnTo>
                  <a:cubicBezTo>
                    <a:pt x="12082" y="14854"/>
                    <a:pt x="11486" y="14261"/>
                    <a:pt x="10753" y="14261"/>
                  </a:cubicBezTo>
                  <a:lnTo>
                    <a:pt x="10054" y="14261"/>
                  </a:lnTo>
                  <a:cubicBezTo>
                    <a:pt x="9908" y="14261"/>
                    <a:pt x="9788" y="14380"/>
                    <a:pt x="9788" y="14527"/>
                  </a:cubicBezTo>
                  <a:cubicBezTo>
                    <a:pt x="9788" y="14673"/>
                    <a:pt x="9908" y="14793"/>
                    <a:pt x="10054" y="14793"/>
                  </a:cubicBezTo>
                  <a:lnTo>
                    <a:pt x="10753" y="14793"/>
                  </a:lnTo>
                  <a:cubicBezTo>
                    <a:pt x="11192" y="14793"/>
                    <a:pt x="11550" y="15148"/>
                    <a:pt x="11550" y="15584"/>
                  </a:cubicBezTo>
                  <a:lnTo>
                    <a:pt x="11550" y="17617"/>
                  </a:lnTo>
                  <a:lnTo>
                    <a:pt x="10380" y="17617"/>
                  </a:lnTo>
                  <a:lnTo>
                    <a:pt x="10380" y="16774"/>
                  </a:lnTo>
                  <a:cubicBezTo>
                    <a:pt x="10380" y="16216"/>
                    <a:pt x="9925" y="15762"/>
                    <a:pt x="9364" y="15762"/>
                  </a:cubicBezTo>
                  <a:lnTo>
                    <a:pt x="2750" y="15762"/>
                  </a:lnTo>
                  <a:cubicBezTo>
                    <a:pt x="2191" y="15762"/>
                    <a:pt x="1735" y="16216"/>
                    <a:pt x="1735" y="16774"/>
                  </a:cubicBezTo>
                  <a:lnTo>
                    <a:pt x="1735" y="17617"/>
                  </a:lnTo>
                  <a:lnTo>
                    <a:pt x="564" y="17617"/>
                  </a:lnTo>
                  <a:lnTo>
                    <a:pt x="564" y="15584"/>
                  </a:lnTo>
                  <a:cubicBezTo>
                    <a:pt x="564" y="15148"/>
                    <a:pt x="923" y="14793"/>
                    <a:pt x="1363" y="14793"/>
                  </a:cubicBezTo>
                  <a:lnTo>
                    <a:pt x="8495" y="14793"/>
                  </a:lnTo>
                  <a:cubicBezTo>
                    <a:pt x="8642" y="14793"/>
                    <a:pt x="8761" y="14673"/>
                    <a:pt x="8761" y="14527"/>
                  </a:cubicBezTo>
                  <a:cubicBezTo>
                    <a:pt x="8761" y="14380"/>
                    <a:pt x="8642" y="14261"/>
                    <a:pt x="8495" y="14261"/>
                  </a:cubicBezTo>
                  <a:lnTo>
                    <a:pt x="8048" y="14261"/>
                  </a:lnTo>
                  <a:lnTo>
                    <a:pt x="8048" y="13375"/>
                  </a:lnTo>
                  <a:cubicBezTo>
                    <a:pt x="9473" y="12969"/>
                    <a:pt x="10581" y="11808"/>
                    <a:pt x="10904" y="10356"/>
                  </a:cubicBezTo>
                  <a:lnTo>
                    <a:pt x="11140" y="10356"/>
                  </a:lnTo>
                  <a:cubicBezTo>
                    <a:pt x="11678" y="10356"/>
                    <a:pt x="12115" y="9919"/>
                    <a:pt x="12115" y="9382"/>
                  </a:cubicBezTo>
                  <a:lnTo>
                    <a:pt x="12115" y="7268"/>
                  </a:lnTo>
                  <a:cubicBezTo>
                    <a:pt x="12115" y="6731"/>
                    <a:pt x="11678" y="6293"/>
                    <a:pt x="11140" y="6293"/>
                  </a:cubicBezTo>
                  <a:lnTo>
                    <a:pt x="11001" y="6293"/>
                  </a:lnTo>
                  <a:lnTo>
                    <a:pt x="11001" y="5383"/>
                  </a:lnTo>
                  <a:cubicBezTo>
                    <a:pt x="11001" y="5142"/>
                    <a:pt x="10978" y="4906"/>
                    <a:pt x="10937" y="4676"/>
                  </a:cubicBezTo>
                  <a:lnTo>
                    <a:pt x="11130" y="4457"/>
                  </a:lnTo>
                  <a:lnTo>
                    <a:pt x="15370" y="4457"/>
                  </a:lnTo>
                  <a:cubicBezTo>
                    <a:pt x="15637" y="4457"/>
                    <a:pt x="15854" y="4240"/>
                    <a:pt x="15854" y="3973"/>
                  </a:cubicBezTo>
                  <a:lnTo>
                    <a:pt x="15854" y="484"/>
                  </a:lnTo>
                  <a:cubicBezTo>
                    <a:pt x="15854" y="217"/>
                    <a:pt x="15637" y="0"/>
                    <a:pt x="153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24"/>
            <p:cNvSpPr/>
            <p:nvPr/>
          </p:nvSpPr>
          <p:spPr>
            <a:xfrm>
              <a:off x="1696552" y="1465541"/>
              <a:ext cx="39934" cy="17678"/>
            </a:xfrm>
            <a:custGeom>
              <a:avLst/>
              <a:gdLst/>
              <a:ahLst/>
              <a:cxnLst/>
              <a:rect l="l" t="t" r="r" b="b"/>
              <a:pathLst>
                <a:path w="1204" h="533" extrusionOk="0">
                  <a:moveTo>
                    <a:pt x="267" y="1"/>
                  </a:moveTo>
                  <a:cubicBezTo>
                    <a:pt x="120" y="1"/>
                    <a:pt x="1" y="120"/>
                    <a:pt x="1" y="267"/>
                  </a:cubicBezTo>
                  <a:cubicBezTo>
                    <a:pt x="1" y="414"/>
                    <a:pt x="120" y="533"/>
                    <a:pt x="267" y="533"/>
                  </a:cubicBezTo>
                  <a:lnTo>
                    <a:pt x="937" y="533"/>
                  </a:lnTo>
                  <a:cubicBezTo>
                    <a:pt x="1084" y="533"/>
                    <a:pt x="1203" y="414"/>
                    <a:pt x="1203" y="267"/>
                  </a:cubicBezTo>
                  <a:cubicBezTo>
                    <a:pt x="1203" y="120"/>
                    <a:pt x="1084" y="1"/>
                    <a:pt x="9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24"/>
            <p:cNvSpPr/>
            <p:nvPr/>
          </p:nvSpPr>
          <p:spPr>
            <a:xfrm>
              <a:off x="1605209" y="1495922"/>
              <a:ext cx="131277" cy="17678"/>
            </a:xfrm>
            <a:custGeom>
              <a:avLst/>
              <a:gdLst/>
              <a:ahLst/>
              <a:cxnLst/>
              <a:rect l="l" t="t" r="r" b="b"/>
              <a:pathLst>
                <a:path w="3958" h="533" extrusionOk="0">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24"/>
            <p:cNvSpPr/>
            <p:nvPr/>
          </p:nvSpPr>
          <p:spPr>
            <a:xfrm>
              <a:off x="1605209" y="1527730"/>
              <a:ext cx="131277" cy="17678"/>
            </a:xfrm>
            <a:custGeom>
              <a:avLst/>
              <a:gdLst/>
              <a:ahLst/>
              <a:cxnLst/>
              <a:rect l="l" t="t" r="r" b="b"/>
              <a:pathLst>
                <a:path w="3958" h="533" extrusionOk="0">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24"/>
            <p:cNvSpPr/>
            <p:nvPr/>
          </p:nvSpPr>
          <p:spPr>
            <a:xfrm>
              <a:off x="1605209" y="1465541"/>
              <a:ext cx="79768" cy="17678"/>
            </a:xfrm>
            <a:custGeom>
              <a:avLst/>
              <a:gdLst/>
              <a:ahLst/>
              <a:cxnLst/>
              <a:rect l="l" t="t" r="r" b="b"/>
              <a:pathLst>
                <a:path w="2405" h="533" extrusionOk="0">
                  <a:moveTo>
                    <a:pt x="266" y="1"/>
                  </a:moveTo>
                  <a:cubicBezTo>
                    <a:pt x="119" y="1"/>
                    <a:pt x="0" y="120"/>
                    <a:pt x="0" y="267"/>
                  </a:cubicBezTo>
                  <a:cubicBezTo>
                    <a:pt x="0" y="414"/>
                    <a:pt x="119" y="533"/>
                    <a:pt x="266" y="533"/>
                  </a:cubicBezTo>
                  <a:lnTo>
                    <a:pt x="2139" y="533"/>
                  </a:lnTo>
                  <a:cubicBezTo>
                    <a:pt x="2286" y="533"/>
                    <a:pt x="2405" y="414"/>
                    <a:pt x="2405" y="267"/>
                  </a:cubicBezTo>
                  <a:cubicBezTo>
                    <a:pt x="2405" y="120"/>
                    <a:pt x="2286" y="1"/>
                    <a:pt x="21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7" name="Google Shape;1787;p24"/>
          <p:cNvGrpSpPr/>
          <p:nvPr/>
        </p:nvGrpSpPr>
        <p:grpSpPr>
          <a:xfrm>
            <a:off x="6977252" y="2308993"/>
            <a:ext cx="364212" cy="457211"/>
            <a:chOff x="2636386" y="3145176"/>
            <a:chExt cx="478408" cy="601990"/>
          </a:xfrm>
        </p:grpSpPr>
        <p:sp>
          <p:nvSpPr>
            <p:cNvPr id="1788" name="Google Shape;1788;p24"/>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24"/>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24"/>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24"/>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24"/>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3" name="Google Shape;1793;p24"/>
          <p:cNvGrpSpPr/>
          <p:nvPr/>
        </p:nvGrpSpPr>
        <p:grpSpPr>
          <a:xfrm>
            <a:off x="7012119" y="846121"/>
            <a:ext cx="294485" cy="457211"/>
            <a:chOff x="3375624" y="3145176"/>
            <a:chExt cx="388657" cy="601990"/>
          </a:xfrm>
        </p:grpSpPr>
        <p:sp>
          <p:nvSpPr>
            <p:cNvPr id="1794" name="Google Shape;1794;p24"/>
            <p:cNvSpPr/>
            <p:nvPr/>
          </p:nvSpPr>
          <p:spPr>
            <a:xfrm>
              <a:off x="3427663" y="3145176"/>
              <a:ext cx="58640" cy="58441"/>
            </a:xfrm>
            <a:custGeom>
              <a:avLst/>
              <a:gdLst/>
              <a:ahLst/>
              <a:cxnLst/>
              <a:rect l="l" t="t" r="r" b="b"/>
              <a:pathLst>
                <a:path w="1768" h="1762" extrusionOk="0">
                  <a:moveTo>
                    <a:pt x="1235" y="533"/>
                  </a:moveTo>
                  <a:lnTo>
                    <a:pt x="1235" y="1231"/>
                  </a:lnTo>
                  <a:lnTo>
                    <a:pt x="532" y="1231"/>
                  </a:lnTo>
                  <a:lnTo>
                    <a:pt x="532" y="533"/>
                  </a:lnTo>
                  <a:close/>
                  <a:moveTo>
                    <a:pt x="443" y="1"/>
                  </a:moveTo>
                  <a:cubicBezTo>
                    <a:pt x="198" y="1"/>
                    <a:pt x="0" y="199"/>
                    <a:pt x="0" y="443"/>
                  </a:cubicBezTo>
                  <a:lnTo>
                    <a:pt x="0" y="1319"/>
                  </a:lnTo>
                  <a:cubicBezTo>
                    <a:pt x="0" y="1564"/>
                    <a:pt x="198" y="1762"/>
                    <a:pt x="443" y="1762"/>
                  </a:cubicBezTo>
                  <a:lnTo>
                    <a:pt x="1324" y="1762"/>
                  </a:lnTo>
                  <a:cubicBezTo>
                    <a:pt x="1568" y="1762"/>
                    <a:pt x="1767" y="1564"/>
                    <a:pt x="1767" y="1319"/>
                  </a:cubicBezTo>
                  <a:lnTo>
                    <a:pt x="1767" y="443"/>
                  </a:lnTo>
                  <a:cubicBezTo>
                    <a:pt x="1767" y="199"/>
                    <a:pt x="1569" y="1"/>
                    <a:pt x="13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24"/>
            <p:cNvSpPr/>
            <p:nvPr/>
          </p:nvSpPr>
          <p:spPr>
            <a:xfrm>
              <a:off x="3643219" y="3162954"/>
              <a:ext cx="58640" cy="58441"/>
            </a:xfrm>
            <a:custGeom>
              <a:avLst/>
              <a:gdLst/>
              <a:ahLst/>
              <a:cxnLst/>
              <a:rect l="l" t="t" r="r" b="b"/>
              <a:pathLst>
                <a:path w="1768" h="1762" extrusionOk="0">
                  <a:moveTo>
                    <a:pt x="1236" y="533"/>
                  </a:moveTo>
                  <a:lnTo>
                    <a:pt x="1236" y="1231"/>
                  </a:lnTo>
                  <a:lnTo>
                    <a:pt x="531" y="1231"/>
                  </a:lnTo>
                  <a:lnTo>
                    <a:pt x="531" y="533"/>
                  </a:lnTo>
                  <a:close/>
                  <a:moveTo>
                    <a:pt x="443" y="1"/>
                  </a:moveTo>
                  <a:cubicBezTo>
                    <a:pt x="199" y="1"/>
                    <a:pt x="1" y="199"/>
                    <a:pt x="1" y="443"/>
                  </a:cubicBezTo>
                  <a:lnTo>
                    <a:pt x="1" y="1319"/>
                  </a:lnTo>
                  <a:cubicBezTo>
                    <a:pt x="1" y="1564"/>
                    <a:pt x="199" y="1762"/>
                    <a:pt x="443" y="1762"/>
                  </a:cubicBezTo>
                  <a:lnTo>
                    <a:pt x="1324" y="1762"/>
                  </a:lnTo>
                  <a:cubicBezTo>
                    <a:pt x="1568" y="1762"/>
                    <a:pt x="1768" y="1564"/>
                    <a:pt x="1768" y="1319"/>
                  </a:cubicBezTo>
                  <a:lnTo>
                    <a:pt x="1768" y="443"/>
                  </a:lnTo>
                  <a:cubicBezTo>
                    <a:pt x="1768" y="199"/>
                    <a:pt x="1568" y="1"/>
                    <a:pt x="13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24"/>
            <p:cNvSpPr/>
            <p:nvPr/>
          </p:nvSpPr>
          <p:spPr>
            <a:xfrm>
              <a:off x="3471743" y="3204314"/>
              <a:ext cx="87496" cy="87131"/>
            </a:xfrm>
            <a:custGeom>
              <a:avLst/>
              <a:gdLst/>
              <a:ahLst/>
              <a:cxnLst/>
              <a:rect l="l" t="t" r="r" b="b"/>
              <a:pathLst>
                <a:path w="2638" h="2627" extrusionOk="0">
                  <a:moveTo>
                    <a:pt x="2106" y="532"/>
                  </a:moveTo>
                  <a:lnTo>
                    <a:pt x="2106" y="1229"/>
                  </a:lnTo>
                  <a:lnTo>
                    <a:pt x="1680" y="1229"/>
                  </a:lnTo>
                  <a:cubicBezTo>
                    <a:pt x="1435" y="1229"/>
                    <a:pt x="1237" y="1429"/>
                    <a:pt x="1237" y="1673"/>
                  </a:cubicBezTo>
                  <a:lnTo>
                    <a:pt x="1237" y="2095"/>
                  </a:lnTo>
                  <a:lnTo>
                    <a:pt x="533" y="2095"/>
                  </a:lnTo>
                  <a:lnTo>
                    <a:pt x="533" y="1397"/>
                  </a:lnTo>
                  <a:lnTo>
                    <a:pt x="959" y="1397"/>
                  </a:lnTo>
                  <a:cubicBezTo>
                    <a:pt x="1203" y="1397"/>
                    <a:pt x="1401" y="1199"/>
                    <a:pt x="1401" y="954"/>
                  </a:cubicBezTo>
                  <a:lnTo>
                    <a:pt x="1401" y="532"/>
                  </a:lnTo>
                  <a:close/>
                  <a:moveTo>
                    <a:pt x="1313" y="0"/>
                  </a:moveTo>
                  <a:cubicBezTo>
                    <a:pt x="1069" y="0"/>
                    <a:pt x="871" y="199"/>
                    <a:pt x="871" y="443"/>
                  </a:cubicBezTo>
                  <a:lnTo>
                    <a:pt x="871" y="866"/>
                  </a:lnTo>
                  <a:lnTo>
                    <a:pt x="444" y="866"/>
                  </a:lnTo>
                  <a:cubicBezTo>
                    <a:pt x="200" y="866"/>
                    <a:pt x="1" y="1064"/>
                    <a:pt x="1" y="1308"/>
                  </a:cubicBezTo>
                  <a:lnTo>
                    <a:pt x="1" y="2184"/>
                  </a:lnTo>
                  <a:cubicBezTo>
                    <a:pt x="1" y="2429"/>
                    <a:pt x="200" y="2627"/>
                    <a:pt x="444" y="2627"/>
                  </a:cubicBezTo>
                  <a:lnTo>
                    <a:pt x="1325" y="2627"/>
                  </a:lnTo>
                  <a:cubicBezTo>
                    <a:pt x="1570" y="2627"/>
                    <a:pt x="1769" y="2429"/>
                    <a:pt x="1769" y="2184"/>
                  </a:cubicBezTo>
                  <a:lnTo>
                    <a:pt x="1769" y="1761"/>
                  </a:lnTo>
                  <a:lnTo>
                    <a:pt x="2194" y="1761"/>
                  </a:lnTo>
                  <a:cubicBezTo>
                    <a:pt x="2438" y="1761"/>
                    <a:pt x="2638" y="1563"/>
                    <a:pt x="2638" y="1319"/>
                  </a:cubicBezTo>
                  <a:lnTo>
                    <a:pt x="2638" y="443"/>
                  </a:lnTo>
                  <a:cubicBezTo>
                    <a:pt x="2638" y="199"/>
                    <a:pt x="2438" y="0"/>
                    <a:pt x="21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24"/>
            <p:cNvSpPr/>
            <p:nvPr/>
          </p:nvSpPr>
          <p:spPr>
            <a:xfrm>
              <a:off x="3375624" y="3216254"/>
              <a:ext cx="387960" cy="530912"/>
            </a:xfrm>
            <a:custGeom>
              <a:avLst/>
              <a:gdLst/>
              <a:ahLst/>
              <a:cxnLst/>
              <a:rect l="l" t="t" r="r" b="b"/>
              <a:pathLst>
                <a:path w="11697" h="16007" extrusionOk="0">
                  <a:moveTo>
                    <a:pt x="1236" y="533"/>
                  </a:moveTo>
                  <a:lnTo>
                    <a:pt x="1236" y="1231"/>
                  </a:lnTo>
                  <a:lnTo>
                    <a:pt x="532" y="1231"/>
                  </a:lnTo>
                  <a:lnTo>
                    <a:pt x="532" y="533"/>
                  </a:lnTo>
                  <a:close/>
                  <a:moveTo>
                    <a:pt x="7401" y="1037"/>
                  </a:moveTo>
                  <a:lnTo>
                    <a:pt x="7401" y="1735"/>
                  </a:lnTo>
                  <a:lnTo>
                    <a:pt x="6697" y="1735"/>
                  </a:lnTo>
                  <a:lnTo>
                    <a:pt x="6697" y="1037"/>
                  </a:lnTo>
                  <a:close/>
                  <a:moveTo>
                    <a:pt x="5061" y="3567"/>
                  </a:moveTo>
                  <a:lnTo>
                    <a:pt x="5061" y="4398"/>
                  </a:lnTo>
                  <a:lnTo>
                    <a:pt x="3608" y="4398"/>
                  </a:lnTo>
                  <a:lnTo>
                    <a:pt x="3608" y="3567"/>
                  </a:lnTo>
                  <a:close/>
                  <a:moveTo>
                    <a:pt x="9137" y="4930"/>
                  </a:moveTo>
                  <a:lnTo>
                    <a:pt x="9137" y="5805"/>
                  </a:lnTo>
                  <a:cubicBezTo>
                    <a:pt x="9135" y="5816"/>
                    <a:pt x="9123" y="5838"/>
                    <a:pt x="9115" y="5846"/>
                  </a:cubicBezTo>
                  <a:lnTo>
                    <a:pt x="8244" y="6346"/>
                  </a:lnTo>
                  <a:cubicBezTo>
                    <a:pt x="8240" y="6346"/>
                    <a:pt x="8237" y="6345"/>
                    <a:pt x="8234" y="6345"/>
                  </a:cubicBezTo>
                  <a:lnTo>
                    <a:pt x="6994" y="6345"/>
                  </a:lnTo>
                  <a:cubicBezTo>
                    <a:pt x="6847" y="6345"/>
                    <a:pt x="6728" y="6464"/>
                    <a:pt x="6728" y="6611"/>
                  </a:cubicBezTo>
                  <a:cubicBezTo>
                    <a:pt x="6728" y="6759"/>
                    <a:pt x="6847" y="6877"/>
                    <a:pt x="6994" y="6877"/>
                  </a:cubicBezTo>
                  <a:lnTo>
                    <a:pt x="7320" y="6877"/>
                  </a:lnTo>
                  <a:lnTo>
                    <a:pt x="6443" y="7382"/>
                  </a:lnTo>
                  <a:cubicBezTo>
                    <a:pt x="6278" y="7478"/>
                    <a:pt x="6157" y="7686"/>
                    <a:pt x="6157" y="7878"/>
                  </a:cubicBezTo>
                  <a:lnTo>
                    <a:pt x="6157" y="8953"/>
                  </a:lnTo>
                  <a:lnTo>
                    <a:pt x="5561" y="8953"/>
                  </a:lnTo>
                  <a:lnTo>
                    <a:pt x="5561" y="7878"/>
                  </a:lnTo>
                  <a:cubicBezTo>
                    <a:pt x="5561" y="7686"/>
                    <a:pt x="5441" y="7478"/>
                    <a:pt x="5275" y="7382"/>
                  </a:cubicBezTo>
                  <a:lnTo>
                    <a:pt x="4398" y="6877"/>
                  </a:lnTo>
                  <a:lnTo>
                    <a:pt x="5363" y="6877"/>
                  </a:lnTo>
                  <a:cubicBezTo>
                    <a:pt x="5510" y="6877"/>
                    <a:pt x="5629" y="6758"/>
                    <a:pt x="5629" y="6612"/>
                  </a:cubicBezTo>
                  <a:cubicBezTo>
                    <a:pt x="5629" y="6464"/>
                    <a:pt x="5510" y="6346"/>
                    <a:pt x="5363" y="6346"/>
                  </a:cubicBezTo>
                  <a:lnTo>
                    <a:pt x="3580" y="6346"/>
                  </a:lnTo>
                  <a:cubicBezTo>
                    <a:pt x="3551" y="6346"/>
                    <a:pt x="3523" y="6350"/>
                    <a:pt x="3496" y="6359"/>
                  </a:cubicBezTo>
                  <a:lnTo>
                    <a:pt x="2604" y="5846"/>
                  </a:lnTo>
                  <a:cubicBezTo>
                    <a:pt x="2595" y="5838"/>
                    <a:pt x="2584" y="5817"/>
                    <a:pt x="2581" y="5805"/>
                  </a:cubicBezTo>
                  <a:lnTo>
                    <a:pt x="2581" y="4930"/>
                  </a:lnTo>
                  <a:lnTo>
                    <a:pt x="3077" y="4930"/>
                  </a:lnTo>
                  <a:lnTo>
                    <a:pt x="3077" y="5463"/>
                  </a:lnTo>
                  <a:cubicBezTo>
                    <a:pt x="3077" y="5610"/>
                    <a:pt x="3196" y="5729"/>
                    <a:pt x="3342" y="5729"/>
                  </a:cubicBezTo>
                  <a:cubicBezTo>
                    <a:pt x="3489" y="5729"/>
                    <a:pt x="3608" y="5610"/>
                    <a:pt x="3608" y="5463"/>
                  </a:cubicBezTo>
                  <a:lnTo>
                    <a:pt x="3608" y="4930"/>
                  </a:lnTo>
                  <a:lnTo>
                    <a:pt x="5061" y="4930"/>
                  </a:lnTo>
                  <a:lnTo>
                    <a:pt x="5061" y="5463"/>
                  </a:lnTo>
                  <a:cubicBezTo>
                    <a:pt x="5061" y="5610"/>
                    <a:pt x="5180" y="5729"/>
                    <a:pt x="5327" y="5729"/>
                  </a:cubicBezTo>
                  <a:cubicBezTo>
                    <a:pt x="5474" y="5729"/>
                    <a:pt x="5593" y="5610"/>
                    <a:pt x="5593" y="5463"/>
                  </a:cubicBezTo>
                  <a:lnTo>
                    <a:pt x="5593" y="4930"/>
                  </a:lnTo>
                  <a:lnTo>
                    <a:pt x="6783" y="4930"/>
                  </a:lnTo>
                  <a:lnTo>
                    <a:pt x="6783" y="5463"/>
                  </a:lnTo>
                  <a:cubicBezTo>
                    <a:pt x="6783" y="5610"/>
                    <a:pt x="6902" y="5729"/>
                    <a:pt x="7049" y="5729"/>
                  </a:cubicBezTo>
                  <a:cubicBezTo>
                    <a:pt x="7196" y="5729"/>
                    <a:pt x="7315" y="5610"/>
                    <a:pt x="7315" y="5463"/>
                  </a:cubicBezTo>
                  <a:lnTo>
                    <a:pt x="7315" y="4930"/>
                  </a:lnTo>
                  <a:lnTo>
                    <a:pt x="7951" y="4930"/>
                  </a:lnTo>
                  <a:lnTo>
                    <a:pt x="7951" y="5479"/>
                  </a:lnTo>
                  <a:cubicBezTo>
                    <a:pt x="7951" y="5626"/>
                    <a:pt x="8071" y="5745"/>
                    <a:pt x="8217" y="5745"/>
                  </a:cubicBezTo>
                  <a:cubicBezTo>
                    <a:pt x="8363" y="5745"/>
                    <a:pt x="8482" y="5626"/>
                    <a:pt x="8482" y="5479"/>
                  </a:cubicBezTo>
                  <a:lnTo>
                    <a:pt x="8482" y="4930"/>
                  </a:lnTo>
                  <a:close/>
                  <a:moveTo>
                    <a:pt x="443" y="1"/>
                  </a:moveTo>
                  <a:cubicBezTo>
                    <a:pt x="199" y="1"/>
                    <a:pt x="0" y="200"/>
                    <a:pt x="0" y="444"/>
                  </a:cubicBezTo>
                  <a:lnTo>
                    <a:pt x="0" y="1320"/>
                  </a:lnTo>
                  <a:cubicBezTo>
                    <a:pt x="0" y="1563"/>
                    <a:pt x="199" y="1763"/>
                    <a:pt x="443" y="1763"/>
                  </a:cubicBezTo>
                  <a:lnTo>
                    <a:pt x="617" y="1763"/>
                  </a:lnTo>
                  <a:lnTo>
                    <a:pt x="617" y="2714"/>
                  </a:lnTo>
                  <a:cubicBezTo>
                    <a:pt x="617" y="2959"/>
                    <a:pt x="817" y="3157"/>
                    <a:pt x="1061" y="3157"/>
                  </a:cubicBezTo>
                  <a:lnTo>
                    <a:pt x="3077" y="3157"/>
                  </a:lnTo>
                  <a:lnTo>
                    <a:pt x="3077" y="4398"/>
                  </a:lnTo>
                  <a:lnTo>
                    <a:pt x="2491" y="4398"/>
                  </a:lnTo>
                  <a:cubicBezTo>
                    <a:pt x="2247" y="4398"/>
                    <a:pt x="2049" y="4596"/>
                    <a:pt x="2049" y="4841"/>
                  </a:cubicBezTo>
                  <a:lnTo>
                    <a:pt x="2049" y="5809"/>
                  </a:lnTo>
                  <a:cubicBezTo>
                    <a:pt x="2049" y="6001"/>
                    <a:pt x="2169" y="6209"/>
                    <a:pt x="2335" y="6305"/>
                  </a:cubicBezTo>
                  <a:lnTo>
                    <a:pt x="5006" y="7841"/>
                  </a:lnTo>
                  <a:cubicBezTo>
                    <a:pt x="5015" y="7849"/>
                    <a:pt x="5027" y="7870"/>
                    <a:pt x="5029" y="7881"/>
                  </a:cubicBezTo>
                  <a:lnTo>
                    <a:pt x="5029" y="9041"/>
                  </a:lnTo>
                  <a:cubicBezTo>
                    <a:pt x="5029" y="9184"/>
                    <a:pt x="5097" y="9311"/>
                    <a:pt x="5202" y="9392"/>
                  </a:cubicBezTo>
                  <a:lnTo>
                    <a:pt x="4920" y="9673"/>
                  </a:lnTo>
                  <a:cubicBezTo>
                    <a:pt x="4899" y="9693"/>
                    <a:pt x="4833" y="9720"/>
                    <a:pt x="4805" y="9721"/>
                  </a:cubicBezTo>
                  <a:lnTo>
                    <a:pt x="464" y="9721"/>
                  </a:lnTo>
                  <a:cubicBezTo>
                    <a:pt x="220" y="9721"/>
                    <a:pt x="21" y="9919"/>
                    <a:pt x="21" y="10163"/>
                  </a:cubicBezTo>
                  <a:lnTo>
                    <a:pt x="21" y="15564"/>
                  </a:lnTo>
                  <a:cubicBezTo>
                    <a:pt x="21" y="15809"/>
                    <a:pt x="220" y="16007"/>
                    <a:pt x="464" y="16007"/>
                  </a:cubicBezTo>
                  <a:lnTo>
                    <a:pt x="11253" y="16007"/>
                  </a:lnTo>
                  <a:cubicBezTo>
                    <a:pt x="11498" y="16007"/>
                    <a:pt x="11696" y="15809"/>
                    <a:pt x="11696" y="15564"/>
                  </a:cubicBezTo>
                  <a:lnTo>
                    <a:pt x="11696" y="14483"/>
                  </a:lnTo>
                  <a:cubicBezTo>
                    <a:pt x="11696" y="14336"/>
                    <a:pt x="11577" y="14217"/>
                    <a:pt x="11430" y="14217"/>
                  </a:cubicBezTo>
                  <a:cubicBezTo>
                    <a:pt x="11283" y="14217"/>
                    <a:pt x="11165" y="14336"/>
                    <a:pt x="11165" y="14483"/>
                  </a:cubicBezTo>
                  <a:lnTo>
                    <a:pt x="11165" y="15476"/>
                  </a:lnTo>
                  <a:lnTo>
                    <a:pt x="553" y="15476"/>
                  </a:lnTo>
                  <a:lnTo>
                    <a:pt x="553" y="10253"/>
                  </a:lnTo>
                  <a:lnTo>
                    <a:pt x="4805" y="10253"/>
                  </a:lnTo>
                  <a:cubicBezTo>
                    <a:pt x="4974" y="10253"/>
                    <a:pt x="5175" y="10170"/>
                    <a:pt x="5295" y="10050"/>
                  </a:cubicBezTo>
                  <a:lnTo>
                    <a:pt x="5859" y="9489"/>
                  </a:lnTo>
                  <a:lnTo>
                    <a:pt x="6423" y="10050"/>
                  </a:lnTo>
                  <a:cubicBezTo>
                    <a:pt x="6542" y="10170"/>
                    <a:pt x="6744" y="10253"/>
                    <a:pt x="6913" y="10253"/>
                  </a:cubicBezTo>
                  <a:lnTo>
                    <a:pt x="11165" y="10253"/>
                  </a:lnTo>
                  <a:lnTo>
                    <a:pt x="11165" y="12711"/>
                  </a:lnTo>
                  <a:cubicBezTo>
                    <a:pt x="11165" y="12858"/>
                    <a:pt x="11284" y="12977"/>
                    <a:pt x="11431" y="12977"/>
                  </a:cubicBezTo>
                  <a:cubicBezTo>
                    <a:pt x="11578" y="12977"/>
                    <a:pt x="11696" y="12858"/>
                    <a:pt x="11696" y="12711"/>
                  </a:cubicBezTo>
                  <a:lnTo>
                    <a:pt x="11696" y="10164"/>
                  </a:lnTo>
                  <a:cubicBezTo>
                    <a:pt x="11696" y="9920"/>
                    <a:pt x="11498" y="9721"/>
                    <a:pt x="11253" y="9721"/>
                  </a:cubicBezTo>
                  <a:lnTo>
                    <a:pt x="6913" y="9721"/>
                  </a:lnTo>
                  <a:cubicBezTo>
                    <a:pt x="6885" y="9721"/>
                    <a:pt x="6819" y="9693"/>
                    <a:pt x="6797" y="9674"/>
                  </a:cubicBezTo>
                  <a:lnTo>
                    <a:pt x="6515" y="9391"/>
                  </a:lnTo>
                  <a:cubicBezTo>
                    <a:pt x="6621" y="9311"/>
                    <a:pt x="6689" y="9184"/>
                    <a:pt x="6689" y="9041"/>
                  </a:cubicBezTo>
                  <a:lnTo>
                    <a:pt x="6689" y="7881"/>
                  </a:lnTo>
                  <a:cubicBezTo>
                    <a:pt x="6691" y="7870"/>
                    <a:pt x="6703" y="7849"/>
                    <a:pt x="6712" y="7841"/>
                  </a:cubicBezTo>
                  <a:lnTo>
                    <a:pt x="9383" y="6305"/>
                  </a:lnTo>
                  <a:cubicBezTo>
                    <a:pt x="9549" y="6208"/>
                    <a:pt x="9669" y="6000"/>
                    <a:pt x="9669" y="5809"/>
                  </a:cubicBezTo>
                  <a:lnTo>
                    <a:pt x="9669" y="4841"/>
                  </a:lnTo>
                  <a:cubicBezTo>
                    <a:pt x="9669" y="4596"/>
                    <a:pt x="9471" y="4398"/>
                    <a:pt x="9227" y="4398"/>
                  </a:cubicBezTo>
                  <a:lnTo>
                    <a:pt x="8482" y="4398"/>
                  </a:lnTo>
                  <a:lnTo>
                    <a:pt x="8482" y="3347"/>
                  </a:lnTo>
                  <a:lnTo>
                    <a:pt x="8766" y="3347"/>
                  </a:lnTo>
                  <a:cubicBezTo>
                    <a:pt x="8913" y="3347"/>
                    <a:pt x="9032" y="3228"/>
                    <a:pt x="9032" y="3081"/>
                  </a:cubicBezTo>
                  <a:cubicBezTo>
                    <a:pt x="9032" y="2934"/>
                    <a:pt x="8913" y="2815"/>
                    <a:pt x="8766" y="2815"/>
                  </a:cubicBezTo>
                  <a:lnTo>
                    <a:pt x="8394" y="2815"/>
                  </a:lnTo>
                  <a:cubicBezTo>
                    <a:pt x="8150" y="2815"/>
                    <a:pt x="7950" y="3014"/>
                    <a:pt x="7950" y="3259"/>
                  </a:cubicBezTo>
                  <a:lnTo>
                    <a:pt x="7950" y="4398"/>
                  </a:lnTo>
                  <a:lnTo>
                    <a:pt x="7315" y="4398"/>
                  </a:lnTo>
                  <a:lnTo>
                    <a:pt x="7315" y="2267"/>
                  </a:lnTo>
                  <a:lnTo>
                    <a:pt x="7489" y="2267"/>
                  </a:lnTo>
                  <a:cubicBezTo>
                    <a:pt x="7734" y="2267"/>
                    <a:pt x="7933" y="2069"/>
                    <a:pt x="7933" y="1824"/>
                  </a:cubicBezTo>
                  <a:lnTo>
                    <a:pt x="7933" y="948"/>
                  </a:lnTo>
                  <a:cubicBezTo>
                    <a:pt x="7933" y="704"/>
                    <a:pt x="7734" y="506"/>
                    <a:pt x="7489" y="506"/>
                  </a:cubicBezTo>
                  <a:lnTo>
                    <a:pt x="6609" y="506"/>
                  </a:lnTo>
                  <a:cubicBezTo>
                    <a:pt x="6364" y="506"/>
                    <a:pt x="6165" y="704"/>
                    <a:pt x="6165" y="948"/>
                  </a:cubicBezTo>
                  <a:lnTo>
                    <a:pt x="6165" y="1824"/>
                  </a:lnTo>
                  <a:cubicBezTo>
                    <a:pt x="6165" y="2069"/>
                    <a:pt x="6364" y="2267"/>
                    <a:pt x="6609" y="2267"/>
                  </a:cubicBezTo>
                  <a:lnTo>
                    <a:pt x="6783" y="2267"/>
                  </a:lnTo>
                  <a:lnTo>
                    <a:pt x="6783" y="4398"/>
                  </a:lnTo>
                  <a:lnTo>
                    <a:pt x="5593" y="4398"/>
                  </a:lnTo>
                  <a:lnTo>
                    <a:pt x="5593" y="3478"/>
                  </a:lnTo>
                  <a:cubicBezTo>
                    <a:pt x="5593" y="3234"/>
                    <a:pt x="5395" y="3035"/>
                    <a:pt x="5151" y="3035"/>
                  </a:cubicBezTo>
                  <a:lnTo>
                    <a:pt x="3606" y="3035"/>
                  </a:lnTo>
                  <a:cubicBezTo>
                    <a:pt x="3589" y="2807"/>
                    <a:pt x="3398" y="2626"/>
                    <a:pt x="3165" y="2626"/>
                  </a:cubicBezTo>
                  <a:lnTo>
                    <a:pt x="1149" y="2626"/>
                  </a:lnTo>
                  <a:lnTo>
                    <a:pt x="1149" y="1763"/>
                  </a:lnTo>
                  <a:lnTo>
                    <a:pt x="1324" y="1763"/>
                  </a:lnTo>
                  <a:cubicBezTo>
                    <a:pt x="1568" y="1763"/>
                    <a:pt x="1767" y="1564"/>
                    <a:pt x="1767" y="1320"/>
                  </a:cubicBezTo>
                  <a:lnTo>
                    <a:pt x="1767" y="444"/>
                  </a:lnTo>
                  <a:cubicBezTo>
                    <a:pt x="1767" y="200"/>
                    <a:pt x="1568" y="1"/>
                    <a:pt x="13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24"/>
            <p:cNvSpPr/>
            <p:nvPr/>
          </p:nvSpPr>
          <p:spPr>
            <a:xfrm>
              <a:off x="3418576" y="3584181"/>
              <a:ext cx="63682" cy="17645"/>
            </a:xfrm>
            <a:custGeom>
              <a:avLst/>
              <a:gdLst/>
              <a:ahLst/>
              <a:cxnLst/>
              <a:rect l="l" t="t" r="r" b="b"/>
              <a:pathLst>
                <a:path w="1920" h="532" extrusionOk="0">
                  <a:moveTo>
                    <a:pt x="265" y="1"/>
                  </a:moveTo>
                  <a:cubicBezTo>
                    <a:pt x="118" y="1"/>
                    <a:pt x="0" y="119"/>
                    <a:pt x="0" y="266"/>
                  </a:cubicBezTo>
                  <a:cubicBezTo>
                    <a:pt x="0" y="412"/>
                    <a:pt x="118" y="532"/>
                    <a:pt x="265" y="532"/>
                  </a:cubicBezTo>
                  <a:lnTo>
                    <a:pt x="1653" y="532"/>
                  </a:lnTo>
                  <a:cubicBezTo>
                    <a:pt x="1799" y="532"/>
                    <a:pt x="1918" y="412"/>
                    <a:pt x="1918" y="266"/>
                  </a:cubicBezTo>
                  <a:cubicBezTo>
                    <a:pt x="1919" y="119"/>
                    <a:pt x="1800" y="1"/>
                    <a:pt x="16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24"/>
            <p:cNvSpPr/>
            <p:nvPr/>
          </p:nvSpPr>
          <p:spPr>
            <a:xfrm>
              <a:off x="3418576" y="3617879"/>
              <a:ext cx="63682" cy="17645"/>
            </a:xfrm>
            <a:custGeom>
              <a:avLst/>
              <a:gdLst/>
              <a:ahLst/>
              <a:cxnLst/>
              <a:rect l="l" t="t" r="r" b="b"/>
              <a:pathLst>
                <a:path w="1920" h="532" extrusionOk="0">
                  <a:moveTo>
                    <a:pt x="265" y="0"/>
                  </a:moveTo>
                  <a:cubicBezTo>
                    <a:pt x="118" y="0"/>
                    <a:pt x="0" y="119"/>
                    <a:pt x="0" y="266"/>
                  </a:cubicBezTo>
                  <a:cubicBezTo>
                    <a:pt x="0" y="413"/>
                    <a:pt x="118" y="532"/>
                    <a:pt x="265" y="532"/>
                  </a:cubicBezTo>
                  <a:lnTo>
                    <a:pt x="1653" y="532"/>
                  </a:lnTo>
                  <a:cubicBezTo>
                    <a:pt x="1799" y="532"/>
                    <a:pt x="1918" y="413"/>
                    <a:pt x="1918" y="266"/>
                  </a:cubicBezTo>
                  <a:cubicBezTo>
                    <a:pt x="1919" y="119"/>
                    <a:pt x="1800" y="0"/>
                    <a:pt x="16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24"/>
            <p:cNvSpPr/>
            <p:nvPr/>
          </p:nvSpPr>
          <p:spPr>
            <a:xfrm>
              <a:off x="3418576" y="3651578"/>
              <a:ext cx="63682" cy="17678"/>
            </a:xfrm>
            <a:custGeom>
              <a:avLst/>
              <a:gdLst/>
              <a:ahLst/>
              <a:cxnLst/>
              <a:rect l="l" t="t" r="r" b="b"/>
              <a:pathLst>
                <a:path w="1920" h="533" extrusionOk="0">
                  <a:moveTo>
                    <a:pt x="265" y="1"/>
                  </a:moveTo>
                  <a:cubicBezTo>
                    <a:pt x="118" y="1"/>
                    <a:pt x="0" y="120"/>
                    <a:pt x="0" y="267"/>
                  </a:cubicBezTo>
                  <a:cubicBezTo>
                    <a:pt x="0" y="413"/>
                    <a:pt x="118" y="532"/>
                    <a:pt x="265" y="532"/>
                  </a:cubicBezTo>
                  <a:lnTo>
                    <a:pt x="1653" y="532"/>
                  </a:lnTo>
                  <a:cubicBezTo>
                    <a:pt x="1799" y="532"/>
                    <a:pt x="1918" y="413"/>
                    <a:pt x="1918" y="267"/>
                  </a:cubicBezTo>
                  <a:cubicBezTo>
                    <a:pt x="1919" y="120"/>
                    <a:pt x="1800" y="1"/>
                    <a:pt x="16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24"/>
            <p:cNvSpPr/>
            <p:nvPr/>
          </p:nvSpPr>
          <p:spPr>
            <a:xfrm>
              <a:off x="3418576" y="3685309"/>
              <a:ext cx="63682" cy="17612"/>
            </a:xfrm>
            <a:custGeom>
              <a:avLst/>
              <a:gdLst/>
              <a:ahLst/>
              <a:cxnLst/>
              <a:rect l="l" t="t" r="r" b="b"/>
              <a:pathLst>
                <a:path w="1920" h="531" extrusionOk="0">
                  <a:moveTo>
                    <a:pt x="265" y="0"/>
                  </a:moveTo>
                  <a:cubicBezTo>
                    <a:pt x="118" y="0"/>
                    <a:pt x="0" y="119"/>
                    <a:pt x="0" y="265"/>
                  </a:cubicBezTo>
                  <a:cubicBezTo>
                    <a:pt x="0" y="412"/>
                    <a:pt x="118" y="531"/>
                    <a:pt x="265" y="531"/>
                  </a:cubicBezTo>
                  <a:lnTo>
                    <a:pt x="1653" y="531"/>
                  </a:lnTo>
                  <a:cubicBezTo>
                    <a:pt x="1799" y="531"/>
                    <a:pt x="1918" y="412"/>
                    <a:pt x="1918" y="265"/>
                  </a:cubicBezTo>
                  <a:cubicBezTo>
                    <a:pt x="1919" y="119"/>
                    <a:pt x="1800" y="0"/>
                    <a:pt x="16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24"/>
            <p:cNvSpPr/>
            <p:nvPr/>
          </p:nvSpPr>
          <p:spPr>
            <a:xfrm>
              <a:off x="3501096" y="3584181"/>
              <a:ext cx="112471" cy="17645"/>
            </a:xfrm>
            <a:custGeom>
              <a:avLst/>
              <a:gdLst/>
              <a:ahLst/>
              <a:cxnLst/>
              <a:rect l="l" t="t" r="r" b="b"/>
              <a:pathLst>
                <a:path w="3391" h="532" extrusionOk="0">
                  <a:moveTo>
                    <a:pt x="267" y="1"/>
                  </a:moveTo>
                  <a:cubicBezTo>
                    <a:pt x="120" y="1"/>
                    <a:pt x="1" y="119"/>
                    <a:pt x="1" y="266"/>
                  </a:cubicBezTo>
                  <a:cubicBezTo>
                    <a:pt x="1" y="412"/>
                    <a:pt x="120" y="532"/>
                    <a:pt x="267" y="532"/>
                  </a:cubicBezTo>
                  <a:lnTo>
                    <a:pt x="3124" y="532"/>
                  </a:lnTo>
                  <a:cubicBezTo>
                    <a:pt x="3271" y="532"/>
                    <a:pt x="3390" y="412"/>
                    <a:pt x="3390" y="266"/>
                  </a:cubicBezTo>
                  <a:cubicBezTo>
                    <a:pt x="3390" y="119"/>
                    <a:pt x="3271" y="1"/>
                    <a:pt x="3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24"/>
            <p:cNvSpPr/>
            <p:nvPr/>
          </p:nvSpPr>
          <p:spPr>
            <a:xfrm>
              <a:off x="3627630" y="3584181"/>
              <a:ext cx="93731" cy="17645"/>
            </a:xfrm>
            <a:custGeom>
              <a:avLst/>
              <a:gdLst/>
              <a:ahLst/>
              <a:cxnLst/>
              <a:rect l="l" t="t" r="r" b="b"/>
              <a:pathLst>
                <a:path w="2826" h="532" extrusionOk="0">
                  <a:moveTo>
                    <a:pt x="266" y="1"/>
                  </a:moveTo>
                  <a:cubicBezTo>
                    <a:pt x="119" y="1"/>
                    <a:pt x="0" y="119"/>
                    <a:pt x="0" y="266"/>
                  </a:cubicBezTo>
                  <a:cubicBezTo>
                    <a:pt x="0" y="412"/>
                    <a:pt x="119" y="532"/>
                    <a:pt x="266" y="532"/>
                  </a:cubicBezTo>
                  <a:lnTo>
                    <a:pt x="2560" y="532"/>
                  </a:lnTo>
                  <a:cubicBezTo>
                    <a:pt x="2707" y="532"/>
                    <a:pt x="2826" y="412"/>
                    <a:pt x="2826" y="266"/>
                  </a:cubicBezTo>
                  <a:cubicBezTo>
                    <a:pt x="2826" y="119"/>
                    <a:pt x="2707" y="1"/>
                    <a:pt x="25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24"/>
            <p:cNvSpPr/>
            <p:nvPr/>
          </p:nvSpPr>
          <p:spPr>
            <a:xfrm>
              <a:off x="3501096" y="3617879"/>
              <a:ext cx="218176" cy="17645"/>
            </a:xfrm>
            <a:custGeom>
              <a:avLst/>
              <a:gdLst/>
              <a:ahLst/>
              <a:cxnLst/>
              <a:rect l="l" t="t" r="r" b="b"/>
              <a:pathLst>
                <a:path w="6578" h="532" extrusionOk="0">
                  <a:moveTo>
                    <a:pt x="267" y="0"/>
                  </a:moveTo>
                  <a:cubicBezTo>
                    <a:pt x="120" y="0"/>
                    <a:pt x="1" y="119"/>
                    <a:pt x="1" y="266"/>
                  </a:cubicBezTo>
                  <a:cubicBezTo>
                    <a:pt x="1" y="413"/>
                    <a:pt x="120" y="532"/>
                    <a:pt x="267" y="532"/>
                  </a:cubicBezTo>
                  <a:lnTo>
                    <a:pt x="6311" y="532"/>
                  </a:lnTo>
                  <a:cubicBezTo>
                    <a:pt x="6458" y="532"/>
                    <a:pt x="6577" y="413"/>
                    <a:pt x="6577" y="266"/>
                  </a:cubicBezTo>
                  <a:cubicBezTo>
                    <a:pt x="6577" y="119"/>
                    <a:pt x="6458" y="0"/>
                    <a:pt x="63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24"/>
            <p:cNvSpPr/>
            <p:nvPr/>
          </p:nvSpPr>
          <p:spPr>
            <a:xfrm>
              <a:off x="3501096" y="3651578"/>
              <a:ext cx="76053" cy="17678"/>
            </a:xfrm>
            <a:custGeom>
              <a:avLst/>
              <a:gdLst/>
              <a:ahLst/>
              <a:cxnLst/>
              <a:rect l="l" t="t" r="r" b="b"/>
              <a:pathLst>
                <a:path w="2293" h="533" extrusionOk="0">
                  <a:moveTo>
                    <a:pt x="267" y="1"/>
                  </a:moveTo>
                  <a:cubicBezTo>
                    <a:pt x="120" y="1"/>
                    <a:pt x="1" y="120"/>
                    <a:pt x="1" y="267"/>
                  </a:cubicBezTo>
                  <a:cubicBezTo>
                    <a:pt x="1" y="413"/>
                    <a:pt x="120" y="532"/>
                    <a:pt x="267" y="532"/>
                  </a:cubicBezTo>
                  <a:lnTo>
                    <a:pt x="2028" y="532"/>
                  </a:lnTo>
                  <a:cubicBezTo>
                    <a:pt x="2174" y="532"/>
                    <a:pt x="2293" y="413"/>
                    <a:pt x="2293" y="267"/>
                  </a:cubicBezTo>
                  <a:cubicBezTo>
                    <a:pt x="2293" y="120"/>
                    <a:pt x="2174" y="1"/>
                    <a:pt x="20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24"/>
            <p:cNvSpPr/>
            <p:nvPr/>
          </p:nvSpPr>
          <p:spPr>
            <a:xfrm>
              <a:off x="3590217" y="3651578"/>
              <a:ext cx="76053" cy="17678"/>
            </a:xfrm>
            <a:custGeom>
              <a:avLst/>
              <a:gdLst/>
              <a:ahLst/>
              <a:cxnLst/>
              <a:rect l="l" t="t" r="r" b="b"/>
              <a:pathLst>
                <a:path w="2293" h="533" extrusionOk="0">
                  <a:moveTo>
                    <a:pt x="267" y="1"/>
                  </a:moveTo>
                  <a:cubicBezTo>
                    <a:pt x="120" y="1"/>
                    <a:pt x="1" y="120"/>
                    <a:pt x="1" y="267"/>
                  </a:cubicBezTo>
                  <a:cubicBezTo>
                    <a:pt x="1" y="413"/>
                    <a:pt x="120" y="532"/>
                    <a:pt x="267" y="532"/>
                  </a:cubicBezTo>
                  <a:lnTo>
                    <a:pt x="2027" y="532"/>
                  </a:lnTo>
                  <a:cubicBezTo>
                    <a:pt x="2174" y="532"/>
                    <a:pt x="2293" y="413"/>
                    <a:pt x="2293" y="267"/>
                  </a:cubicBezTo>
                  <a:cubicBezTo>
                    <a:pt x="2293" y="120"/>
                    <a:pt x="2174" y="1"/>
                    <a:pt x="2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24"/>
            <p:cNvSpPr/>
            <p:nvPr/>
          </p:nvSpPr>
          <p:spPr>
            <a:xfrm>
              <a:off x="3680367" y="3651578"/>
              <a:ext cx="38905" cy="17678"/>
            </a:xfrm>
            <a:custGeom>
              <a:avLst/>
              <a:gdLst/>
              <a:ahLst/>
              <a:cxnLst/>
              <a:rect l="l" t="t" r="r" b="b"/>
              <a:pathLst>
                <a:path w="1173" h="533" extrusionOk="0">
                  <a:moveTo>
                    <a:pt x="266" y="1"/>
                  </a:moveTo>
                  <a:cubicBezTo>
                    <a:pt x="119" y="1"/>
                    <a:pt x="1" y="120"/>
                    <a:pt x="1" y="267"/>
                  </a:cubicBezTo>
                  <a:cubicBezTo>
                    <a:pt x="1" y="413"/>
                    <a:pt x="120" y="532"/>
                    <a:pt x="266" y="532"/>
                  </a:cubicBezTo>
                  <a:lnTo>
                    <a:pt x="906" y="532"/>
                  </a:lnTo>
                  <a:cubicBezTo>
                    <a:pt x="1053" y="532"/>
                    <a:pt x="1172" y="413"/>
                    <a:pt x="1172" y="267"/>
                  </a:cubicBezTo>
                  <a:cubicBezTo>
                    <a:pt x="1172" y="120"/>
                    <a:pt x="1053" y="1"/>
                    <a:pt x="9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24"/>
            <p:cNvSpPr/>
            <p:nvPr/>
          </p:nvSpPr>
          <p:spPr>
            <a:xfrm>
              <a:off x="3501096" y="3685309"/>
              <a:ext cx="218176" cy="17612"/>
            </a:xfrm>
            <a:custGeom>
              <a:avLst/>
              <a:gdLst/>
              <a:ahLst/>
              <a:cxnLst/>
              <a:rect l="l" t="t" r="r" b="b"/>
              <a:pathLst>
                <a:path w="6578" h="531" extrusionOk="0">
                  <a:moveTo>
                    <a:pt x="267" y="0"/>
                  </a:moveTo>
                  <a:cubicBezTo>
                    <a:pt x="120" y="0"/>
                    <a:pt x="1" y="119"/>
                    <a:pt x="1" y="265"/>
                  </a:cubicBezTo>
                  <a:cubicBezTo>
                    <a:pt x="1" y="412"/>
                    <a:pt x="120" y="531"/>
                    <a:pt x="267" y="531"/>
                  </a:cubicBezTo>
                  <a:lnTo>
                    <a:pt x="6311" y="531"/>
                  </a:lnTo>
                  <a:cubicBezTo>
                    <a:pt x="6458" y="531"/>
                    <a:pt x="6577" y="412"/>
                    <a:pt x="6577" y="265"/>
                  </a:cubicBezTo>
                  <a:cubicBezTo>
                    <a:pt x="6577" y="119"/>
                    <a:pt x="6458" y="0"/>
                    <a:pt x="63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24"/>
            <p:cNvSpPr/>
            <p:nvPr/>
          </p:nvSpPr>
          <p:spPr>
            <a:xfrm>
              <a:off x="3704546" y="3221495"/>
              <a:ext cx="59735" cy="105771"/>
            </a:xfrm>
            <a:custGeom>
              <a:avLst/>
              <a:gdLst/>
              <a:ahLst/>
              <a:cxnLst/>
              <a:rect l="l" t="t" r="r" b="b"/>
              <a:pathLst>
                <a:path w="1801" h="3189" extrusionOk="0">
                  <a:moveTo>
                    <a:pt x="1270" y="533"/>
                  </a:moveTo>
                  <a:lnTo>
                    <a:pt x="1270" y="1231"/>
                  </a:lnTo>
                  <a:lnTo>
                    <a:pt x="565" y="1231"/>
                  </a:lnTo>
                  <a:lnTo>
                    <a:pt x="565" y="533"/>
                  </a:lnTo>
                  <a:close/>
                  <a:moveTo>
                    <a:pt x="476" y="1"/>
                  </a:moveTo>
                  <a:cubicBezTo>
                    <a:pt x="233" y="1"/>
                    <a:pt x="34" y="200"/>
                    <a:pt x="34" y="444"/>
                  </a:cubicBezTo>
                  <a:lnTo>
                    <a:pt x="34" y="1320"/>
                  </a:lnTo>
                  <a:cubicBezTo>
                    <a:pt x="34" y="1564"/>
                    <a:pt x="233" y="1763"/>
                    <a:pt x="476" y="1763"/>
                  </a:cubicBezTo>
                  <a:lnTo>
                    <a:pt x="626" y="1763"/>
                  </a:lnTo>
                  <a:lnTo>
                    <a:pt x="626" y="2657"/>
                  </a:lnTo>
                  <a:lnTo>
                    <a:pt x="267" y="2657"/>
                  </a:lnTo>
                  <a:cubicBezTo>
                    <a:pt x="120" y="2657"/>
                    <a:pt x="1" y="2776"/>
                    <a:pt x="1" y="2923"/>
                  </a:cubicBezTo>
                  <a:cubicBezTo>
                    <a:pt x="1" y="3070"/>
                    <a:pt x="120" y="3189"/>
                    <a:pt x="267" y="3189"/>
                  </a:cubicBezTo>
                  <a:lnTo>
                    <a:pt x="714" y="3189"/>
                  </a:lnTo>
                  <a:cubicBezTo>
                    <a:pt x="959" y="3189"/>
                    <a:pt x="1157" y="2991"/>
                    <a:pt x="1157" y="2746"/>
                  </a:cubicBezTo>
                  <a:lnTo>
                    <a:pt x="1157" y="1763"/>
                  </a:lnTo>
                  <a:lnTo>
                    <a:pt x="1358" y="1763"/>
                  </a:lnTo>
                  <a:cubicBezTo>
                    <a:pt x="1602" y="1763"/>
                    <a:pt x="1801" y="1564"/>
                    <a:pt x="1801" y="1320"/>
                  </a:cubicBezTo>
                  <a:lnTo>
                    <a:pt x="1801" y="444"/>
                  </a:lnTo>
                  <a:cubicBezTo>
                    <a:pt x="1801" y="200"/>
                    <a:pt x="1602" y="1"/>
                    <a:pt x="13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0" name="Google Shape;1810;p24"/>
          <p:cNvSpPr/>
          <p:nvPr/>
        </p:nvSpPr>
        <p:spPr>
          <a:xfrm>
            <a:off x="4764399" y="2949700"/>
            <a:ext cx="2827200" cy="638700"/>
          </a:xfrm>
          <a:prstGeom prst="roundRect">
            <a:avLst>
              <a:gd name="adj" fmla="val 50000"/>
            </a:avLst>
          </a:prstGeom>
          <a:solidFill>
            <a:srgbClr val="733C9B">
              <a:alpha val="3294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24"/>
          <p:cNvSpPr txBox="1"/>
          <p:nvPr/>
        </p:nvSpPr>
        <p:spPr>
          <a:xfrm>
            <a:off x="720625" y="3026800"/>
            <a:ext cx="2354700" cy="48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 dirty="0">
                <a:solidFill>
                  <a:schemeClr val="dk1"/>
                </a:solidFill>
                <a:latin typeface="Montserrat"/>
                <a:ea typeface="Montserrat"/>
                <a:cs typeface="Montserrat"/>
                <a:sym typeface="Montserrat"/>
              </a:rPr>
              <a:t>Utilize the tokenizer to encode the prompt </a:t>
            </a:r>
            <a:endParaRPr sz="1400" b="0" i="0" u="none" strike="noStrike" cap="none" dirty="0">
              <a:solidFill>
                <a:schemeClr val="dk1"/>
              </a:solidFill>
              <a:latin typeface="Montserrat"/>
              <a:ea typeface="Montserrat"/>
              <a:cs typeface="Montserrat"/>
              <a:sym typeface="Montserrat"/>
            </a:endParaRPr>
          </a:p>
        </p:txBody>
      </p:sp>
      <p:sp>
        <p:nvSpPr>
          <p:cNvPr id="1812" name="Google Shape;1812;p24"/>
          <p:cNvSpPr txBox="1"/>
          <p:nvPr/>
        </p:nvSpPr>
        <p:spPr>
          <a:xfrm>
            <a:off x="2999758" y="3026797"/>
            <a:ext cx="1469167" cy="484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100"/>
              <a:buFont typeface="Arial"/>
              <a:buNone/>
            </a:pPr>
            <a:r>
              <a:rPr lang="en" sz="2100" b="0" i="0" u="none" strike="noStrike" cap="none" dirty="0">
                <a:solidFill>
                  <a:schemeClr val="dk1"/>
                </a:solidFill>
                <a:latin typeface="Montserrat Black"/>
                <a:ea typeface="Montserrat Black"/>
                <a:cs typeface="Montserrat Black"/>
                <a:sym typeface="Montserrat Black"/>
              </a:rPr>
              <a:t>STAGE </a:t>
            </a:r>
            <a:r>
              <a:rPr lang="en" sz="2100" dirty="0">
                <a:solidFill>
                  <a:srgbClr val="F4CCCC"/>
                </a:solidFill>
                <a:latin typeface="Montserrat Black"/>
                <a:ea typeface="Montserrat Black"/>
                <a:cs typeface="Montserrat Black"/>
                <a:sym typeface="Montserrat Black"/>
              </a:rPr>
              <a:t>4</a:t>
            </a:r>
            <a:endParaRPr sz="2100" b="0" i="0" u="none" strike="noStrike" cap="none" dirty="0">
              <a:solidFill>
                <a:srgbClr val="F4CCCC"/>
              </a:solidFill>
              <a:latin typeface="Montserrat Black"/>
              <a:ea typeface="Montserrat Black"/>
              <a:cs typeface="Montserrat Black"/>
              <a:sym typeface="Montserrat Black"/>
            </a:endParaRPr>
          </a:p>
        </p:txBody>
      </p:sp>
      <p:cxnSp>
        <p:nvCxnSpPr>
          <p:cNvPr id="1813" name="Google Shape;1813;p24"/>
          <p:cNvCxnSpPr>
            <a:cxnSpLocks/>
            <a:stCxn id="1812" idx="3"/>
            <a:endCxn id="1810" idx="1"/>
          </p:cNvCxnSpPr>
          <p:nvPr/>
        </p:nvCxnSpPr>
        <p:spPr>
          <a:xfrm>
            <a:off x="4468925" y="3269047"/>
            <a:ext cx="295474" cy="3"/>
          </a:xfrm>
          <a:prstGeom prst="straightConnector1">
            <a:avLst/>
          </a:prstGeom>
          <a:noFill/>
          <a:ln w="19050" cap="flat" cmpd="sng">
            <a:solidFill>
              <a:schemeClr val="dk2"/>
            </a:solidFill>
            <a:prstDash val="solid"/>
            <a:round/>
            <a:headEnd type="none" w="sm" len="sm"/>
            <a:tailEnd type="diamond" w="med" len="med"/>
          </a:ln>
        </p:spPr>
      </p:cxnSp>
      <p:grpSp>
        <p:nvGrpSpPr>
          <p:cNvPr id="1814" name="Google Shape;1814;p24"/>
          <p:cNvGrpSpPr/>
          <p:nvPr/>
        </p:nvGrpSpPr>
        <p:grpSpPr>
          <a:xfrm>
            <a:off x="6970450" y="3000697"/>
            <a:ext cx="377830" cy="536704"/>
            <a:chOff x="1348712" y="3100124"/>
            <a:chExt cx="423814" cy="602023"/>
          </a:xfrm>
        </p:grpSpPr>
        <p:sp>
          <p:nvSpPr>
            <p:cNvPr id="1815" name="Google Shape;1815;p24"/>
            <p:cNvSpPr/>
            <p:nvPr/>
          </p:nvSpPr>
          <p:spPr>
            <a:xfrm>
              <a:off x="1353932" y="3192705"/>
              <a:ext cx="160398" cy="60796"/>
            </a:xfrm>
            <a:custGeom>
              <a:avLst/>
              <a:gdLst/>
              <a:ahLst/>
              <a:cxnLst/>
              <a:rect l="l" t="t" r="r" b="b"/>
              <a:pathLst>
                <a:path w="4836" h="1833" extrusionOk="0">
                  <a:moveTo>
                    <a:pt x="3124" y="0"/>
                  </a:moveTo>
                  <a:cubicBezTo>
                    <a:pt x="1961" y="0"/>
                    <a:pt x="857" y="507"/>
                    <a:pt x="96" y="1394"/>
                  </a:cubicBezTo>
                  <a:cubicBezTo>
                    <a:pt x="1" y="1505"/>
                    <a:pt x="14" y="1673"/>
                    <a:pt x="125" y="1768"/>
                  </a:cubicBezTo>
                  <a:cubicBezTo>
                    <a:pt x="175" y="1811"/>
                    <a:pt x="237" y="1833"/>
                    <a:pt x="299" y="1833"/>
                  </a:cubicBezTo>
                  <a:cubicBezTo>
                    <a:pt x="374" y="1833"/>
                    <a:pt x="447" y="1801"/>
                    <a:pt x="500" y="1740"/>
                  </a:cubicBezTo>
                  <a:cubicBezTo>
                    <a:pt x="1160" y="972"/>
                    <a:pt x="2116" y="531"/>
                    <a:pt x="3124" y="531"/>
                  </a:cubicBezTo>
                  <a:cubicBezTo>
                    <a:pt x="3577" y="531"/>
                    <a:pt x="4017" y="618"/>
                    <a:pt x="4433" y="789"/>
                  </a:cubicBezTo>
                  <a:cubicBezTo>
                    <a:pt x="4466" y="802"/>
                    <a:pt x="4500" y="809"/>
                    <a:pt x="4534" y="809"/>
                  </a:cubicBezTo>
                  <a:cubicBezTo>
                    <a:pt x="4638" y="809"/>
                    <a:pt x="4738" y="747"/>
                    <a:pt x="4780" y="644"/>
                  </a:cubicBezTo>
                  <a:cubicBezTo>
                    <a:pt x="4836" y="507"/>
                    <a:pt x="4771" y="352"/>
                    <a:pt x="4635" y="297"/>
                  </a:cubicBezTo>
                  <a:cubicBezTo>
                    <a:pt x="4155" y="100"/>
                    <a:pt x="3647" y="0"/>
                    <a:pt x="3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24"/>
            <p:cNvSpPr/>
            <p:nvPr/>
          </p:nvSpPr>
          <p:spPr>
            <a:xfrm>
              <a:off x="1579637" y="3562689"/>
              <a:ext cx="56451" cy="56484"/>
            </a:xfrm>
            <a:custGeom>
              <a:avLst/>
              <a:gdLst/>
              <a:ahLst/>
              <a:cxnLst/>
              <a:rect l="l" t="t" r="r" b="b"/>
              <a:pathLst>
                <a:path w="1702" h="1703" extrusionOk="0">
                  <a:moveTo>
                    <a:pt x="1170" y="532"/>
                  </a:moveTo>
                  <a:lnTo>
                    <a:pt x="1170" y="1170"/>
                  </a:lnTo>
                  <a:lnTo>
                    <a:pt x="531" y="1170"/>
                  </a:lnTo>
                  <a:lnTo>
                    <a:pt x="531" y="532"/>
                  </a:lnTo>
                  <a:close/>
                  <a:moveTo>
                    <a:pt x="266" y="1"/>
                  </a:moveTo>
                  <a:cubicBezTo>
                    <a:pt x="119" y="1"/>
                    <a:pt x="0" y="120"/>
                    <a:pt x="0" y="267"/>
                  </a:cubicBezTo>
                  <a:lnTo>
                    <a:pt x="0" y="1436"/>
                  </a:lnTo>
                  <a:cubicBezTo>
                    <a:pt x="0" y="1583"/>
                    <a:pt x="119" y="1702"/>
                    <a:pt x="266" y="1702"/>
                  </a:cubicBezTo>
                  <a:lnTo>
                    <a:pt x="1435" y="1702"/>
                  </a:lnTo>
                  <a:cubicBezTo>
                    <a:pt x="1582" y="1702"/>
                    <a:pt x="1701" y="1583"/>
                    <a:pt x="1701" y="1436"/>
                  </a:cubicBezTo>
                  <a:lnTo>
                    <a:pt x="1701" y="267"/>
                  </a:lnTo>
                  <a:cubicBezTo>
                    <a:pt x="1701" y="120"/>
                    <a:pt x="1582" y="1"/>
                    <a:pt x="14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24"/>
            <p:cNvSpPr/>
            <p:nvPr/>
          </p:nvSpPr>
          <p:spPr>
            <a:xfrm>
              <a:off x="1348712" y="3100124"/>
              <a:ext cx="423814" cy="602023"/>
            </a:xfrm>
            <a:custGeom>
              <a:avLst/>
              <a:gdLst/>
              <a:ahLst/>
              <a:cxnLst/>
              <a:rect l="l" t="t" r="r" b="b"/>
              <a:pathLst>
                <a:path w="12778" h="18151" extrusionOk="0">
                  <a:moveTo>
                    <a:pt x="5541" y="533"/>
                  </a:moveTo>
                  <a:cubicBezTo>
                    <a:pt x="5612" y="533"/>
                    <a:pt x="5684" y="534"/>
                    <a:pt x="5756" y="538"/>
                  </a:cubicBezTo>
                  <a:cubicBezTo>
                    <a:pt x="8457" y="654"/>
                    <a:pt x="10560" y="2945"/>
                    <a:pt x="10444" y="5647"/>
                  </a:cubicBezTo>
                  <a:cubicBezTo>
                    <a:pt x="10407" y="6491"/>
                    <a:pt x="10153" y="7312"/>
                    <a:pt x="9710" y="8024"/>
                  </a:cubicBezTo>
                  <a:cubicBezTo>
                    <a:pt x="9655" y="8017"/>
                    <a:pt x="9601" y="8013"/>
                    <a:pt x="9544" y="8013"/>
                  </a:cubicBezTo>
                  <a:cubicBezTo>
                    <a:pt x="9140" y="8013"/>
                    <a:pt x="8779" y="8204"/>
                    <a:pt x="8548" y="8501"/>
                  </a:cubicBezTo>
                  <a:cubicBezTo>
                    <a:pt x="8486" y="8421"/>
                    <a:pt x="8414" y="8349"/>
                    <a:pt x="8335" y="8285"/>
                  </a:cubicBezTo>
                  <a:cubicBezTo>
                    <a:pt x="9075" y="7562"/>
                    <a:pt x="9535" y="6551"/>
                    <a:pt x="9535" y="5436"/>
                  </a:cubicBezTo>
                  <a:cubicBezTo>
                    <a:pt x="9535" y="4825"/>
                    <a:pt x="9401" y="4239"/>
                    <a:pt x="9135" y="3693"/>
                  </a:cubicBezTo>
                  <a:cubicBezTo>
                    <a:pt x="9088" y="3599"/>
                    <a:pt x="8994" y="3544"/>
                    <a:pt x="8895" y="3544"/>
                  </a:cubicBezTo>
                  <a:cubicBezTo>
                    <a:pt x="8856" y="3544"/>
                    <a:pt x="8816" y="3552"/>
                    <a:pt x="8778" y="3571"/>
                  </a:cubicBezTo>
                  <a:cubicBezTo>
                    <a:pt x="8647" y="3635"/>
                    <a:pt x="8593" y="3794"/>
                    <a:pt x="8656" y="3926"/>
                  </a:cubicBezTo>
                  <a:cubicBezTo>
                    <a:pt x="8887" y="4399"/>
                    <a:pt x="9004" y="4906"/>
                    <a:pt x="9004" y="5436"/>
                  </a:cubicBezTo>
                  <a:cubicBezTo>
                    <a:pt x="9004" y="6474"/>
                    <a:pt x="8543" y="7408"/>
                    <a:pt x="7816" y="8041"/>
                  </a:cubicBezTo>
                  <a:cubicBezTo>
                    <a:pt x="7731" y="8024"/>
                    <a:pt x="7643" y="8013"/>
                    <a:pt x="7552" y="8013"/>
                  </a:cubicBezTo>
                  <a:cubicBezTo>
                    <a:pt x="7302" y="8013"/>
                    <a:pt x="7067" y="8085"/>
                    <a:pt x="6869" y="8213"/>
                  </a:cubicBezTo>
                  <a:lnTo>
                    <a:pt x="6869" y="5483"/>
                  </a:lnTo>
                  <a:cubicBezTo>
                    <a:pt x="6869" y="4774"/>
                    <a:pt x="6291" y="4196"/>
                    <a:pt x="5580" y="4196"/>
                  </a:cubicBezTo>
                  <a:cubicBezTo>
                    <a:pt x="4870" y="4196"/>
                    <a:pt x="4292" y="4773"/>
                    <a:pt x="4292" y="5483"/>
                  </a:cubicBezTo>
                  <a:lnTo>
                    <a:pt x="4292" y="7006"/>
                  </a:lnTo>
                  <a:cubicBezTo>
                    <a:pt x="3830" y="6637"/>
                    <a:pt x="3535" y="6071"/>
                    <a:pt x="3535" y="5436"/>
                  </a:cubicBezTo>
                  <a:cubicBezTo>
                    <a:pt x="3535" y="4327"/>
                    <a:pt x="4437" y="3425"/>
                    <a:pt x="5546" y="3425"/>
                  </a:cubicBezTo>
                  <a:cubicBezTo>
                    <a:pt x="6655" y="3425"/>
                    <a:pt x="7558" y="4327"/>
                    <a:pt x="7558" y="5436"/>
                  </a:cubicBezTo>
                  <a:cubicBezTo>
                    <a:pt x="7558" y="5809"/>
                    <a:pt x="7455" y="6173"/>
                    <a:pt x="7260" y="6490"/>
                  </a:cubicBezTo>
                  <a:cubicBezTo>
                    <a:pt x="7182" y="6615"/>
                    <a:pt x="7221" y="6778"/>
                    <a:pt x="7346" y="6855"/>
                  </a:cubicBezTo>
                  <a:cubicBezTo>
                    <a:pt x="7390" y="6882"/>
                    <a:pt x="7438" y="6895"/>
                    <a:pt x="7485" y="6895"/>
                  </a:cubicBezTo>
                  <a:cubicBezTo>
                    <a:pt x="7574" y="6895"/>
                    <a:pt x="7661" y="6850"/>
                    <a:pt x="7712" y="6769"/>
                  </a:cubicBezTo>
                  <a:cubicBezTo>
                    <a:pt x="7959" y="6368"/>
                    <a:pt x="8089" y="5907"/>
                    <a:pt x="8089" y="5436"/>
                  </a:cubicBezTo>
                  <a:cubicBezTo>
                    <a:pt x="8089" y="4034"/>
                    <a:pt x="6949" y="2893"/>
                    <a:pt x="5546" y="2893"/>
                  </a:cubicBezTo>
                  <a:cubicBezTo>
                    <a:pt x="4144" y="2893"/>
                    <a:pt x="3003" y="4034"/>
                    <a:pt x="3003" y="5436"/>
                  </a:cubicBezTo>
                  <a:cubicBezTo>
                    <a:pt x="3003" y="6383"/>
                    <a:pt x="3522" y="7209"/>
                    <a:pt x="4292" y="7648"/>
                  </a:cubicBezTo>
                  <a:lnTo>
                    <a:pt x="4292" y="8658"/>
                  </a:lnTo>
                  <a:cubicBezTo>
                    <a:pt x="3004" y="8154"/>
                    <a:pt x="2089" y="6900"/>
                    <a:pt x="2089" y="5436"/>
                  </a:cubicBezTo>
                  <a:cubicBezTo>
                    <a:pt x="2089" y="5289"/>
                    <a:pt x="1970" y="5170"/>
                    <a:pt x="1823" y="5170"/>
                  </a:cubicBezTo>
                  <a:cubicBezTo>
                    <a:pt x="1676" y="5170"/>
                    <a:pt x="1557" y="5289"/>
                    <a:pt x="1557" y="5436"/>
                  </a:cubicBezTo>
                  <a:cubicBezTo>
                    <a:pt x="1557" y="7197"/>
                    <a:pt x="2705" y="8695"/>
                    <a:pt x="4292" y="9222"/>
                  </a:cubicBezTo>
                  <a:lnTo>
                    <a:pt x="4292" y="10177"/>
                  </a:lnTo>
                  <a:cubicBezTo>
                    <a:pt x="2113" y="9602"/>
                    <a:pt x="545" y="7568"/>
                    <a:pt x="646" y="5225"/>
                  </a:cubicBezTo>
                  <a:cubicBezTo>
                    <a:pt x="758" y="2595"/>
                    <a:pt x="2934" y="533"/>
                    <a:pt x="5541" y="533"/>
                  </a:cubicBezTo>
                  <a:close/>
                  <a:moveTo>
                    <a:pt x="12246" y="13134"/>
                  </a:moveTo>
                  <a:lnTo>
                    <a:pt x="12246" y="13772"/>
                  </a:lnTo>
                  <a:lnTo>
                    <a:pt x="11607" y="13772"/>
                  </a:lnTo>
                  <a:lnTo>
                    <a:pt x="11607" y="13134"/>
                  </a:lnTo>
                  <a:close/>
                  <a:moveTo>
                    <a:pt x="8132" y="13225"/>
                  </a:moveTo>
                  <a:cubicBezTo>
                    <a:pt x="8288" y="13225"/>
                    <a:pt x="8414" y="13351"/>
                    <a:pt x="8414" y="13508"/>
                  </a:cubicBezTo>
                  <a:cubicBezTo>
                    <a:pt x="8414" y="13664"/>
                    <a:pt x="8288" y="13792"/>
                    <a:pt x="8132" y="13792"/>
                  </a:cubicBezTo>
                  <a:cubicBezTo>
                    <a:pt x="7974" y="13791"/>
                    <a:pt x="7848" y="13664"/>
                    <a:pt x="7848" y="13508"/>
                  </a:cubicBezTo>
                  <a:cubicBezTo>
                    <a:pt x="7848" y="13351"/>
                    <a:pt x="7974" y="13225"/>
                    <a:pt x="8132" y="13225"/>
                  </a:cubicBezTo>
                  <a:close/>
                  <a:moveTo>
                    <a:pt x="2381" y="11002"/>
                  </a:moveTo>
                  <a:cubicBezTo>
                    <a:pt x="2627" y="11002"/>
                    <a:pt x="2859" y="11099"/>
                    <a:pt x="3033" y="11273"/>
                  </a:cubicBezTo>
                  <a:lnTo>
                    <a:pt x="4292" y="12531"/>
                  </a:lnTo>
                  <a:lnTo>
                    <a:pt x="4292" y="15141"/>
                  </a:lnTo>
                  <a:lnTo>
                    <a:pt x="1729" y="12577"/>
                  </a:lnTo>
                  <a:cubicBezTo>
                    <a:pt x="1368" y="12218"/>
                    <a:pt x="1368" y="11633"/>
                    <a:pt x="1729" y="11273"/>
                  </a:cubicBezTo>
                  <a:cubicBezTo>
                    <a:pt x="1902" y="11099"/>
                    <a:pt x="2134" y="11002"/>
                    <a:pt x="2381" y="11002"/>
                  </a:cubicBezTo>
                  <a:close/>
                  <a:moveTo>
                    <a:pt x="7101" y="15250"/>
                  </a:moveTo>
                  <a:cubicBezTo>
                    <a:pt x="7258" y="15250"/>
                    <a:pt x="7384" y="15377"/>
                    <a:pt x="7384" y="15533"/>
                  </a:cubicBezTo>
                  <a:cubicBezTo>
                    <a:pt x="7384" y="15689"/>
                    <a:pt x="7258" y="15817"/>
                    <a:pt x="7101" y="15817"/>
                  </a:cubicBezTo>
                  <a:cubicBezTo>
                    <a:pt x="6945" y="15817"/>
                    <a:pt x="6817" y="15689"/>
                    <a:pt x="6817" y="15533"/>
                  </a:cubicBezTo>
                  <a:cubicBezTo>
                    <a:pt x="6817" y="15377"/>
                    <a:pt x="6945" y="15250"/>
                    <a:pt x="7101" y="15250"/>
                  </a:cubicBezTo>
                  <a:close/>
                  <a:moveTo>
                    <a:pt x="5580" y="4727"/>
                  </a:moveTo>
                  <a:cubicBezTo>
                    <a:pt x="5997" y="4727"/>
                    <a:pt x="6337" y="5067"/>
                    <a:pt x="6337" y="5483"/>
                  </a:cubicBezTo>
                  <a:lnTo>
                    <a:pt x="6337" y="8973"/>
                  </a:lnTo>
                  <a:cubicBezTo>
                    <a:pt x="6337" y="9104"/>
                    <a:pt x="6432" y="9216"/>
                    <a:pt x="6562" y="9236"/>
                  </a:cubicBezTo>
                  <a:cubicBezTo>
                    <a:pt x="6575" y="9238"/>
                    <a:pt x="6589" y="9239"/>
                    <a:pt x="6602" y="9239"/>
                  </a:cubicBezTo>
                  <a:cubicBezTo>
                    <a:pt x="6717" y="9239"/>
                    <a:pt x="6820" y="9166"/>
                    <a:pt x="6855" y="9053"/>
                  </a:cubicBezTo>
                  <a:cubicBezTo>
                    <a:pt x="6952" y="8748"/>
                    <a:pt x="7232" y="8544"/>
                    <a:pt x="7551" y="8544"/>
                  </a:cubicBezTo>
                  <a:cubicBezTo>
                    <a:pt x="7955" y="8544"/>
                    <a:pt x="8282" y="8872"/>
                    <a:pt x="8282" y="9274"/>
                  </a:cubicBezTo>
                  <a:cubicBezTo>
                    <a:pt x="8282" y="9421"/>
                    <a:pt x="8402" y="9540"/>
                    <a:pt x="8548" y="9540"/>
                  </a:cubicBezTo>
                  <a:cubicBezTo>
                    <a:pt x="8695" y="9540"/>
                    <a:pt x="8814" y="9421"/>
                    <a:pt x="8814" y="9274"/>
                  </a:cubicBezTo>
                  <a:cubicBezTo>
                    <a:pt x="8814" y="8872"/>
                    <a:pt x="9142" y="8544"/>
                    <a:pt x="9544" y="8544"/>
                  </a:cubicBezTo>
                  <a:cubicBezTo>
                    <a:pt x="9915" y="8544"/>
                    <a:pt x="10226" y="8821"/>
                    <a:pt x="10269" y="9189"/>
                  </a:cubicBezTo>
                  <a:cubicBezTo>
                    <a:pt x="10285" y="9320"/>
                    <a:pt x="10394" y="9421"/>
                    <a:pt x="10527" y="9424"/>
                  </a:cubicBezTo>
                  <a:cubicBezTo>
                    <a:pt x="10530" y="9424"/>
                    <a:pt x="10532" y="9424"/>
                    <a:pt x="10535" y="9424"/>
                  </a:cubicBezTo>
                  <a:cubicBezTo>
                    <a:pt x="10664" y="9424"/>
                    <a:pt x="10774" y="9331"/>
                    <a:pt x="10796" y="9203"/>
                  </a:cubicBezTo>
                  <a:cubicBezTo>
                    <a:pt x="10855" y="8850"/>
                    <a:pt x="11157" y="8594"/>
                    <a:pt x="11515" y="8594"/>
                  </a:cubicBezTo>
                  <a:cubicBezTo>
                    <a:pt x="11917" y="8594"/>
                    <a:pt x="12246" y="8923"/>
                    <a:pt x="12246" y="9325"/>
                  </a:cubicBezTo>
                  <a:lnTo>
                    <a:pt x="12246" y="10960"/>
                  </a:lnTo>
                  <a:lnTo>
                    <a:pt x="11442" y="10960"/>
                  </a:lnTo>
                  <a:cubicBezTo>
                    <a:pt x="11296" y="10960"/>
                    <a:pt x="11177" y="11079"/>
                    <a:pt x="11177" y="11225"/>
                  </a:cubicBezTo>
                  <a:cubicBezTo>
                    <a:pt x="11177" y="11372"/>
                    <a:pt x="11296" y="11491"/>
                    <a:pt x="11442" y="11491"/>
                  </a:cubicBezTo>
                  <a:lnTo>
                    <a:pt x="12246" y="11491"/>
                  </a:lnTo>
                  <a:lnTo>
                    <a:pt x="12246" y="12603"/>
                  </a:lnTo>
                  <a:lnTo>
                    <a:pt x="11341" y="12603"/>
                  </a:lnTo>
                  <a:cubicBezTo>
                    <a:pt x="11194" y="12603"/>
                    <a:pt x="11075" y="12722"/>
                    <a:pt x="11075" y="12869"/>
                  </a:cubicBezTo>
                  <a:lnTo>
                    <a:pt x="11075" y="14038"/>
                  </a:lnTo>
                  <a:cubicBezTo>
                    <a:pt x="11075" y="14185"/>
                    <a:pt x="11194" y="14304"/>
                    <a:pt x="11341" y="14304"/>
                  </a:cubicBezTo>
                  <a:lnTo>
                    <a:pt x="12246" y="14304"/>
                  </a:lnTo>
                  <a:lnTo>
                    <a:pt x="12246" y="15267"/>
                  </a:lnTo>
                  <a:lnTo>
                    <a:pt x="7872" y="15267"/>
                  </a:lnTo>
                  <a:cubicBezTo>
                    <a:pt x="7761" y="14948"/>
                    <a:pt x="7458" y="14718"/>
                    <a:pt x="7101" y="14718"/>
                  </a:cubicBezTo>
                  <a:cubicBezTo>
                    <a:pt x="6652" y="14718"/>
                    <a:pt x="6286" y="15083"/>
                    <a:pt x="6286" y="15533"/>
                  </a:cubicBezTo>
                  <a:cubicBezTo>
                    <a:pt x="6286" y="15982"/>
                    <a:pt x="6652" y="16348"/>
                    <a:pt x="7101" y="16348"/>
                  </a:cubicBezTo>
                  <a:cubicBezTo>
                    <a:pt x="7458" y="16348"/>
                    <a:pt x="7761" y="16117"/>
                    <a:pt x="7872" y="15799"/>
                  </a:cubicBezTo>
                  <a:lnTo>
                    <a:pt x="12220" y="15799"/>
                  </a:lnTo>
                  <a:cubicBezTo>
                    <a:pt x="12062" y="16828"/>
                    <a:pt x="11171" y="17618"/>
                    <a:pt x="10099" y="17618"/>
                  </a:cubicBezTo>
                  <a:lnTo>
                    <a:pt x="6970" y="17618"/>
                  </a:lnTo>
                  <a:cubicBezTo>
                    <a:pt x="5786" y="17618"/>
                    <a:pt x="4823" y="16655"/>
                    <a:pt x="4823" y="15472"/>
                  </a:cubicBezTo>
                  <a:lnTo>
                    <a:pt x="4823" y="13773"/>
                  </a:lnTo>
                  <a:lnTo>
                    <a:pt x="7360" y="13773"/>
                  </a:lnTo>
                  <a:cubicBezTo>
                    <a:pt x="7471" y="14093"/>
                    <a:pt x="7774" y="14323"/>
                    <a:pt x="8130" y="14323"/>
                  </a:cubicBezTo>
                  <a:cubicBezTo>
                    <a:pt x="8580" y="14323"/>
                    <a:pt x="8946" y="13957"/>
                    <a:pt x="8946" y="13507"/>
                  </a:cubicBezTo>
                  <a:cubicBezTo>
                    <a:pt x="8946" y="13059"/>
                    <a:pt x="8580" y="12692"/>
                    <a:pt x="8130" y="12692"/>
                  </a:cubicBezTo>
                  <a:cubicBezTo>
                    <a:pt x="7774" y="12692"/>
                    <a:pt x="7471" y="12922"/>
                    <a:pt x="7360" y="13241"/>
                  </a:cubicBezTo>
                  <a:lnTo>
                    <a:pt x="4823" y="13241"/>
                  </a:lnTo>
                  <a:lnTo>
                    <a:pt x="4823" y="11491"/>
                  </a:lnTo>
                  <a:lnTo>
                    <a:pt x="9706" y="11491"/>
                  </a:lnTo>
                  <a:cubicBezTo>
                    <a:pt x="9852" y="11491"/>
                    <a:pt x="9971" y="11372"/>
                    <a:pt x="9971" y="11225"/>
                  </a:cubicBezTo>
                  <a:cubicBezTo>
                    <a:pt x="9971" y="11078"/>
                    <a:pt x="9852" y="10959"/>
                    <a:pt x="9706" y="10959"/>
                  </a:cubicBezTo>
                  <a:lnTo>
                    <a:pt x="4823" y="10959"/>
                  </a:lnTo>
                  <a:lnTo>
                    <a:pt x="4823" y="5483"/>
                  </a:lnTo>
                  <a:cubicBezTo>
                    <a:pt x="4823" y="5066"/>
                    <a:pt x="5163" y="4727"/>
                    <a:pt x="5580" y="4727"/>
                  </a:cubicBezTo>
                  <a:close/>
                  <a:moveTo>
                    <a:pt x="5542" y="1"/>
                  </a:moveTo>
                  <a:cubicBezTo>
                    <a:pt x="2651" y="1"/>
                    <a:pt x="240" y="2287"/>
                    <a:pt x="114" y="5202"/>
                  </a:cubicBezTo>
                  <a:cubicBezTo>
                    <a:pt x="1" y="7847"/>
                    <a:pt x="1806" y="10137"/>
                    <a:pt x="4292" y="10725"/>
                  </a:cubicBezTo>
                  <a:lnTo>
                    <a:pt x="4292" y="11779"/>
                  </a:lnTo>
                  <a:lnTo>
                    <a:pt x="3409" y="10896"/>
                  </a:lnTo>
                  <a:cubicBezTo>
                    <a:pt x="3134" y="10622"/>
                    <a:pt x="2769" y="10470"/>
                    <a:pt x="2381" y="10470"/>
                  </a:cubicBezTo>
                  <a:cubicBezTo>
                    <a:pt x="1992" y="10470"/>
                    <a:pt x="1627" y="10622"/>
                    <a:pt x="1352" y="10896"/>
                  </a:cubicBezTo>
                  <a:cubicBezTo>
                    <a:pt x="785" y="11463"/>
                    <a:pt x="785" y="12386"/>
                    <a:pt x="1352" y="12953"/>
                  </a:cubicBezTo>
                  <a:lnTo>
                    <a:pt x="4333" y="15934"/>
                  </a:lnTo>
                  <a:cubicBezTo>
                    <a:pt x="4551" y="17191"/>
                    <a:pt x="5651" y="18150"/>
                    <a:pt x="6970" y="18150"/>
                  </a:cubicBezTo>
                  <a:lnTo>
                    <a:pt x="10098" y="18150"/>
                  </a:lnTo>
                  <a:cubicBezTo>
                    <a:pt x="11575" y="18150"/>
                    <a:pt x="12776" y="16948"/>
                    <a:pt x="12776" y="15472"/>
                  </a:cubicBezTo>
                  <a:lnTo>
                    <a:pt x="12776" y="9325"/>
                  </a:lnTo>
                  <a:cubicBezTo>
                    <a:pt x="12778" y="8629"/>
                    <a:pt x="12211" y="8064"/>
                    <a:pt x="11515" y="8064"/>
                  </a:cubicBezTo>
                  <a:cubicBezTo>
                    <a:pt x="11130" y="8064"/>
                    <a:pt x="10782" y="8235"/>
                    <a:pt x="10549" y="8511"/>
                  </a:cubicBezTo>
                  <a:cubicBezTo>
                    <a:pt x="10458" y="8391"/>
                    <a:pt x="10346" y="8289"/>
                    <a:pt x="10220" y="8209"/>
                  </a:cubicBezTo>
                  <a:cubicBezTo>
                    <a:pt x="10675" y="7441"/>
                    <a:pt x="10936" y="6567"/>
                    <a:pt x="10975" y="5669"/>
                  </a:cubicBezTo>
                  <a:cubicBezTo>
                    <a:pt x="11103" y="2675"/>
                    <a:pt x="8772" y="135"/>
                    <a:pt x="5778" y="6"/>
                  </a:cubicBezTo>
                  <a:cubicBezTo>
                    <a:pt x="5699" y="2"/>
                    <a:pt x="5621" y="1"/>
                    <a:pt x="55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8" name="Google Shape;1818;p24"/>
          <p:cNvSpPr txBox="1"/>
          <p:nvPr/>
        </p:nvSpPr>
        <p:spPr>
          <a:xfrm>
            <a:off x="5453900" y="3053500"/>
            <a:ext cx="106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F2CC"/>
                </a:solidFill>
                <a:latin typeface="Pacifico"/>
                <a:ea typeface="Pacifico"/>
                <a:cs typeface="Pacifico"/>
                <a:sym typeface="Pacifico"/>
              </a:rPr>
              <a:t>Summary</a:t>
            </a:r>
            <a:endParaRPr sz="1600">
              <a:solidFill>
                <a:srgbClr val="FFF2CC"/>
              </a:solidFill>
              <a:latin typeface="Pacifico"/>
              <a:ea typeface="Pacifico"/>
              <a:cs typeface="Pacifico"/>
              <a:sym typeface="Pacifico"/>
            </a:endParaRPr>
          </a:p>
        </p:txBody>
      </p:sp>
      <p:pic>
        <p:nvPicPr>
          <p:cNvPr id="1819" name="Google Shape;1819;p24"/>
          <p:cNvPicPr preferRelativeResize="0"/>
          <p:nvPr/>
        </p:nvPicPr>
        <p:blipFill>
          <a:blip r:embed="rId6">
            <a:alphaModFix/>
          </a:blip>
          <a:stretch>
            <a:fillRect/>
          </a:stretch>
        </p:blipFill>
        <p:spPr>
          <a:xfrm>
            <a:off x="849325" y="3681150"/>
            <a:ext cx="6742276" cy="1462350"/>
          </a:xfrm>
          <a:prstGeom prst="rect">
            <a:avLst/>
          </a:prstGeom>
          <a:noFill/>
          <a:ln>
            <a:noFill/>
          </a:ln>
        </p:spPr>
      </p:pic>
      <p:cxnSp>
        <p:nvCxnSpPr>
          <p:cNvPr id="1820" name="Google Shape;1820;p24"/>
          <p:cNvCxnSpPr/>
          <p:nvPr/>
        </p:nvCxnSpPr>
        <p:spPr>
          <a:xfrm>
            <a:off x="4087275" y="555825"/>
            <a:ext cx="2665200" cy="0"/>
          </a:xfrm>
          <a:prstGeom prst="straightConnector1">
            <a:avLst/>
          </a:prstGeom>
          <a:noFill/>
          <a:ln w="38100" cap="flat" cmpd="sng">
            <a:solidFill>
              <a:schemeClr val="dk2"/>
            </a:solidFill>
            <a:prstDash val="solid"/>
            <a:round/>
            <a:headEnd type="none" w="med" len="med"/>
            <a:tailEnd type="diamond" w="med" len="med"/>
          </a:ln>
        </p:spPr>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25"/>
          <p:cNvSpPr/>
          <p:nvPr/>
        </p:nvSpPr>
        <p:spPr>
          <a:xfrm rot="5400000">
            <a:off x="1252872" y="2323950"/>
            <a:ext cx="903900" cy="7836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25"/>
          <p:cNvSpPr/>
          <p:nvPr/>
        </p:nvSpPr>
        <p:spPr>
          <a:xfrm rot="5400000">
            <a:off x="5075776" y="2323950"/>
            <a:ext cx="903900" cy="7836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25"/>
          <p:cNvSpPr/>
          <p:nvPr/>
        </p:nvSpPr>
        <p:spPr>
          <a:xfrm rot="5400000">
            <a:off x="6987227" y="2630048"/>
            <a:ext cx="903900" cy="7836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25"/>
          <p:cNvSpPr/>
          <p:nvPr/>
        </p:nvSpPr>
        <p:spPr>
          <a:xfrm rot="5400000">
            <a:off x="3164324" y="2630048"/>
            <a:ext cx="903900" cy="783600"/>
          </a:xfrm>
          <a:prstGeom prst="hexagon">
            <a:avLst>
              <a:gd name="adj" fmla="val 25000"/>
              <a:gd name="vf" fmla="val 115470"/>
            </a:avLst>
          </a:prstGeom>
          <a:solidFill>
            <a:srgbClr val="733C9B">
              <a:alpha val="32941"/>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25"/>
          <p:cNvSpPr txBox="1">
            <a:spLocks noGrp="1"/>
          </p:cNvSpPr>
          <p:nvPr>
            <p:ph type="title"/>
          </p:nvPr>
        </p:nvSpPr>
        <p:spPr>
          <a:xfrm>
            <a:off x="1680950" y="-19725"/>
            <a:ext cx="57747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solidFill>
                  <a:srgbClr val="FFF2CC"/>
                </a:solidFill>
              </a:rPr>
              <a:t>Development Process</a:t>
            </a:r>
            <a:endParaRPr>
              <a:solidFill>
                <a:srgbClr val="FFF2CC"/>
              </a:solidFill>
            </a:endParaRPr>
          </a:p>
        </p:txBody>
      </p:sp>
      <p:sp>
        <p:nvSpPr>
          <p:cNvPr id="1830" name="Google Shape;1830;p25"/>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25"/>
          <p:cNvSpPr txBox="1"/>
          <p:nvPr/>
        </p:nvSpPr>
        <p:spPr>
          <a:xfrm>
            <a:off x="744672" y="3265870"/>
            <a:ext cx="192030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200">
                <a:solidFill>
                  <a:srgbClr val="93C47D"/>
                </a:solidFill>
                <a:latin typeface="Montserrat Black"/>
                <a:ea typeface="Montserrat Black"/>
                <a:cs typeface="Montserrat Black"/>
                <a:sym typeface="Montserrat Black"/>
              </a:rPr>
              <a:t>Pegasus</a:t>
            </a:r>
            <a:endParaRPr sz="2200" b="0" i="0" u="none" strike="noStrike" cap="none">
              <a:solidFill>
                <a:srgbClr val="93C47D"/>
              </a:solidFill>
              <a:latin typeface="Montserrat Black"/>
              <a:ea typeface="Montserrat Black"/>
              <a:cs typeface="Montserrat Black"/>
              <a:sym typeface="Montserrat Black"/>
            </a:endParaRPr>
          </a:p>
        </p:txBody>
      </p:sp>
      <p:sp>
        <p:nvSpPr>
          <p:cNvPr id="1832" name="Google Shape;1832;p25"/>
          <p:cNvSpPr txBox="1"/>
          <p:nvPr/>
        </p:nvSpPr>
        <p:spPr>
          <a:xfrm>
            <a:off x="2490663" y="1764650"/>
            <a:ext cx="2251200" cy="80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a:solidFill>
                  <a:schemeClr val="dk1"/>
                </a:solidFill>
                <a:latin typeface="Montserrat Black"/>
                <a:ea typeface="Montserrat Black"/>
                <a:cs typeface="Montserrat Black"/>
                <a:sym typeface="Montserrat Black"/>
              </a:rPr>
              <a:t> </a:t>
            </a:r>
            <a:r>
              <a:rPr lang="en" sz="2000">
                <a:solidFill>
                  <a:srgbClr val="F9CB9C"/>
                </a:solidFill>
                <a:latin typeface="Montserrat Black"/>
                <a:ea typeface="Montserrat Black"/>
                <a:cs typeface="Montserrat Black"/>
                <a:sym typeface="Montserrat Black"/>
              </a:rPr>
              <a:t>EleutherAI/</a:t>
            </a:r>
            <a:endParaRPr sz="2000">
              <a:solidFill>
                <a:srgbClr val="F9CB9C"/>
              </a:solidFill>
              <a:latin typeface="Montserrat Black"/>
              <a:ea typeface="Montserrat Black"/>
              <a:cs typeface="Montserrat Black"/>
              <a:sym typeface="Montserrat Black"/>
            </a:endParaRPr>
          </a:p>
          <a:p>
            <a:pPr marL="0" marR="0" lvl="0" indent="0" algn="ctr" rtl="0">
              <a:lnSpc>
                <a:spcPct val="100000"/>
              </a:lnSpc>
              <a:spcBef>
                <a:spcPts val="0"/>
              </a:spcBef>
              <a:spcAft>
                <a:spcPts val="0"/>
              </a:spcAft>
              <a:buClr>
                <a:srgbClr val="000000"/>
              </a:buClr>
              <a:buSzPts val="2100"/>
              <a:buFont typeface="Arial"/>
              <a:buNone/>
            </a:pPr>
            <a:r>
              <a:rPr lang="en" sz="2000">
                <a:solidFill>
                  <a:srgbClr val="F9CB9C"/>
                </a:solidFill>
                <a:latin typeface="Montserrat Black"/>
                <a:ea typeface="Montserrat Black"/>
                <a:cs typeface="Montserrat Black"/>
                <a:sym typeface="Montserrat Black"/>
              </a:rPr>
              <a:t>gpt-neo-2.7B</a:t>
            </a:r>
            <a:endParaRPr sz="2000" b="0" i="0" u="none" strike="noStrike" cap="none">
              <a:solidFill>
                <a:srgbClr val="F9CB9C"/>
              </a:solidFill>
              <a:latin typeface="Montserrat Black"/>
              <a:ea typeface="Montserrat Black"/>
              <a:cs typeface="Montserrat Black"/>
              <a:sym typeface="Montserrat Black"/>
            </a:endParaRPr>
          </a:p>
        </p:txBody>
      </p:sp>
      <p:sp>
        <p:nvSpPr>
          <p:cNvPr id="1833" name="Google Shape;1833;p25"/>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25"/>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25"/>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25"/>
          <p:cNvSpPr/>
          <p:nvPr/>
        </p:nvSpPr>
        <p:spPr>
          <a:xfrm rot="10800000">
            <a:off x="6397730" y="277603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25"/>
          <p:cNvSpPr/>
          <p:nvPr/>
        </p:nvSpPr>
        <p:spPr>
          <a:xfrm rot="10800000">
            <a:off x="4488802" y="277603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25"/>
          <p:cNvSpPr/>
          <p:nvPr/>
        </p:nvSpPr>
        <p:spPr>
          <a:xfrm rot="10800000">
            <a:off x="2579832"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25"/>
          <p:cNvSpPr txBox="1"/>
          <p:nvPr/>
        </p:nvSpPr>
        <p:spPr>
          <a:xfrm>
            <a:off x="4229922" y="3177422"/>
            <a:ext cx="2627465" cy="747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200" dirty="0">
                <a:solidFill>
                  <a:srgbClr val="D5A6BD"/>
                </a:solidFill>
                <a:latin typeface="Montserrat Black"/>
                <a:ea typeface="Montserrat Black"/>
                <a:cs typeface="Montserrat Black"/>
                <a:sym typeface="Montserrat Black"/>
              </a:rPr>
              <a:t>Microsoft Phi-2</a:t>
            </a:r>
            <a:endParaRPr sz="2200" b="0" i="0" u="none" strike="noStrike" cap="none" dirty="0">
              <a:solidFill>
                <a:srgbClr val="D5A6BD"/>
              </a:solidFill>
              <a:latin typeface="Montserrat Black"/>
              <a:ea typeface="Montserrat Black"/>
              <a:cs typeface="Montserrat Black"/>
              <a:sym typeface="Montserrat Black"/>
            </a:endParaRPr>
          </a:p>
        </p:txBody>
      </p:sp>
      <p:sp>
        <p:nvSpPr>
          <p:cNvPr id="1840" name="Google Shape;1840;p25"/>
          <p:cNvSpPr txBox="1"/>
          <p:nvPr/>
        </p:nvSpPr>
        <p:spPr>
          <a:xfrm>
            <a:off x="6479025" y="1637708"/>
            <a:ext cx="1920300" cy="74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200" dirty="0">
                <a:solidFill>
                  <a:srgbClr val="6D9EEB"/>
                </a:solidFill>
                <a:latin typeface="Montserrat Black"/>
                <a:ea typeface="Montserrat Black"/>
                <a:cs typeface="Montserrat Black"/>
                <a:sym typeface="Montserrat Black"/>
              </a:rPr>
              <a:t>Mamba</a:t>
            </a:r>
          </a:p>
          <a:p>
            <a:pPr marL="0" marR="0" lvl="0" indent="0" algn="ctr" rtl="0">
              <a:lnSpc>
                <a:spcPct val="100000"/>
              </a:lnSpc>
              <a:spcBef>
                <a:spcPts val="0"/>
              </a:spcBef>
              <a:spcAft>
                <a:spcPts val="0"/>
              </a:spcAft>
              <a:buClr>
                <a:srgbClr val="000000"/>
              </a:buClr>
              <a:buSzPts val="2100"/>
              <a:buFont typeface="Arial"/>
              <a:buNone/>
            </a:pPr>
            <a:r>
              <a:rPr lang="en" sz="2200" b="0" i="0" u="none" strike="noStrike" cap="none" dirty="0">
                <a:solidFill>
                  <a:srgbClr val="6D9EEB"/>
                </a:solidFill>
                <a:latin typeface="Montserrat Black"/>
                <a:ea typeface="Montserrat Black"/>
                <a:cs typeface="Montserrat Black"/>
                <a:sym typeface="Montserrat Black"/>
              </a:rPr>
              <a:t>Zephyr</a:t>
            </a:r>
            <a:endParaRPr sz="2200" b="0" i="0" u="none" strike="noStrike" cap="none" dirty="0">
              <a:solidFill>
                <a:srgbClr val="6D9EEB"/>
              </a:solidFill>
              <a:latin typeface="Montserrat Black"/>
              <a:ea typeface="Montserrat Black"/>
              <a:cs typeface="Montserrat Black"/>
              <a:sym typeface="Montserrat Black"/>
            </a:endParaRPr>
          </a:p>
        </p:txBody>
      </p:sp>
      <p:grpSp>
        <p:nvGrpSpPr>
          <p:cNvPr id="1841" name="Google Shape;1841;p25"/>
          <p:cNvGrpSpPr/>
          <p:nvPr/>
        </p:nvGrpSpPr>
        <p:grpSpPr>
          <a:xfrm>
            <a:off x="7225927" y="2753510"/>
            <a:ext cx="426501" cy="536674"/>
            <a:chOff x="2636386" y="3145176"/>
            <a:chExt cx="478408" cy="601990"/>
          </a:xfrm>
        </p:grpSpPr>
        <p:sp>
          <p:nvSpPr>
            <p:cNvPr id="1842" name="Google Shape;1842;p25"/>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25"/>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25"/>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25"/>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25"/>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7" name="Google Shape;1847;p25"/>
          <p:cNvGrpSpPr/>
          <p:nvPr/>
        </p:nvGrpSpPr>
        <p:grpSpPr>
          <a:xfrm>
            <a:off x="1436204" y="2514105"/>
            <a:ext cx="537237" cy="403288"/>
            <a:chOff x="5351113" y="3220301"/>
            <a:chExt cx="602621" cy="452371"/>
          </a:xfrm>
        </p:grpSpPr>
        <p:sp>
          <p:nvSpPr>
            <p:cNvPr id="1848" name="Google Shape;1848;p25"/>
            <p:cNvSpPr/>
            <p:nvPr/>
          </p:nvSpPr>
          <p:spPr>
            <a:xfrm>
              <a:off x="5447995" y="3220301"/>
              <a:ext cx="150846" cy="151376"/>
            </a:xfrm>
            <a:custGeom>
              <a:avLst/>
              <a:gdLst/>
              <a:ahLst/>
              <a:cxnLst/>
              <a:rect l="l" t="t" r="r" b="b"/>
              <a:pathLst>
                <a:path w="4548" h="4564" extrusionOk="0">
                  <a:moveTo>
                    <a:pt x="443" y="1"/>
                  </a:moveTo>
                  <a:cubicBezTo>
                    <a:pt x="199" y="1"/>
                    <a:pt x="1" y="199"/>
                    <a:pt x="1" y="443"/>
                  </a:cubicBezTo>
                  <a:lnTo>
                    <a:pt x="1" y="4298"/>
                  </a:lnTo>
                  <a:cubicBezTo>
                    <a:pt x="1" y="4445"/>
                    <a:pt x="120" y="4564"/>
                    <a:pt x="266" y="4564"/>
                  </a:cubicBezTo>
                  <a:cubicBezTo>
                    <a:pt x="413" y="4564"/>
                    <a:pt x="532" y="4445"/>
                    <a:pt x="532" y="4298"/>
                  </a:cubicBezTo>
                  <a:lnTo>
                    <a:pt x="532" y="533"/>
                  </a:lnTo>
                  <a:lnTo>
                    <a:pt x="4281" y="533"/>
                  </a:lnTo>
                  <a:cubicBezTo>
                    <a:pt x="4428" y="533"/>
                    <a:pt x="4546" y="414"/>
                    <a:pt x="4546" y="267"/>
                  </a:cubicBezTo>
                  <a:cubicBezTo>
                    <a:pt x="4547" y="120"/>
                    <a:pt x="4428" y="1"/>
                    <a:pt x="42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25"/>
            <p:cNvSpPr/>
            <p:nvPr/>
          </p:nvSpPr>
          <p:spPr>
            <a:xfrm>
              <a:off x="5447995" y="3521296"/>
              <a:ext cx="150846" cy="151376"/>
            </a:xfrm>
            <a:custGeom>
              <a:avLst/>
              <a:gdLst/>
              <a:ahLst/>
              <a:cxnLst/>
              <a:rect l="l" t="t" r="r" b="b"/>
              <a:pathLst>
                <a:path w="4548" h="4564" extrusionOk="0">
                  <a:moveTo>
                    <a:pt x="267" y="0"/>
                  </a:moveTo>
                  <a:cubicBezTo>
                    <a:pt x="120" y="0"/>
                    <a:pt x="1" y="119"/>
                    <a:pt x="1" y="265"/>
                  </a:cubicBezTo>
                  <a:lnTo>
                    <a:pt x="1" y="4120"/>
                  </a:lnTo>
                  <a:cubicBezTo>
                    <a:pt x="1" y="4364"/>
                    <a:pt x="199" y="4563"/>
                    <a:pt x="444" y="4563"/>
                  </a:cubicBezTo>
                  <a:lnTo>
                    <a:pt x="4281" y="4563"/>
                  </a:lnTo>
                  <a:cubicBezTo>
                    <a:pt x="4428" y="4563"/>
                    <a:pt x="4547" y="4444"/>
                    <a:pt x="4547" y="4297"/>
                  </a:cubicBezTo>
                  <a:cubicBezTo>
                    <a:pt x="4547" y="4150"/>
                    <a:pt x="4428" y="4031"/>
                    <a:pt x="4281" y="4031"/>
                  </a:cubicBezTo>
                  <a:lnTo>
                    <a:pt x="533" y="4031"/>
                  </a:ln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25"/>
            <p:cNvSpPr/>
            <p:nvPr/>
          </p:nvSpPr>
          <p:spPr>
            <a:xfrm>
              <a:off x="5721196" y="3220301"/>
              <a:ext cx="150813" cy="151376"/>
            </a:xfrm>
            <a:custGeom>
              <a:avLst/>
              <a:gdLst/>
              <a:ahLst/>
              <a:cxnLst/>
              <a:rect l="l" t="t" r="r" b="b"/>
              <a:pathLst>
                <a:path w="4547" h="4564" extrusionOk="0">
                  <a:moveTo>
                    <a:pt x="266" y="1"/>
                  </a:moveTo>
                  <a:cubicBezTo>
                    <a:pt x="118" y="1"/>
                    <a:pt x="0" y="120"/>
                    <a:pt x="0" y="267"/>
                  </a:cubicBezTo>
                  <a:cubicBezTo>
                    <a:pt x="0" y="414"/>
                    <a:pt x="119" y="533"/>
                    <a:pt x="266" y="533"/>
                  </a:cubicBezTo>
                  <a:lnTo>
                    <a:pt x="4015" y="533"/>
                  </a:lnTo>
                  <a:lnTo>
                    <a:pt x="4015" y="4298"/>
                  </a:lnTo>
                  <a:cubicBezTo>
                    <a:pt x="4015" y="4445"/>
                    <a:pt x="4134" y="4564"/>
                    <a:pt x="4281" y="4564"/>
                  </a:cubicBezTo>
                  <a:cubicBezTo>
                    <a:pt x="4428" y="4564"/>
                    <a:pt x="4547" y="4445"/>
                    <a:pt x="4547" y="4298"/>
                  </a:cubicBezTo>
                  <a:lnTo>
                    <a:pt x="4547" y="443"/>
                  </a:lnTo>
                  <a:cubicBezTo>
                    <a:pt x="4547" y="199"/>
                    <a:pt x="4348" y="1"/>
                    <a:pt x="41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25"/>
            <p:cNvSpPr/>
            <p:nvPr/>
          </p:nvSpPr>
          <p:spPr>
            <a:xfrm>
              <a:off x="5721196" y="3521262"/>
              <a:ext cx="150813" cy="151410"/>
            </a:xfrm>
            <a:custGeom>
              <a:avLst/>
              <a:gdLst/>
              <a:ahLst/>
              <a:cxnLst/>
              <a:rect l="l" t="t" r="r" b="b"/>
              <a:pathLst>
                <a:path w="4547" h="4565" extrusionOk="0">
                  <a:moveTo>
                    <a:pt x="4281" y="0"/>
                  </a:moveTo>
                  <a:cubicBezTo>
                    <a:pt x="4134" y="0"/>
                    <a:pt x="4015" y="119"/>
                    <a:pt x="4015" y="266"/>
                  </a:cubicBezTo>
                  <a:lnTo>
                    <a:pt x="4015" y="4032"/>
                  </a:lnTo>
                  <a:lnTo>
                    <a:pt x="266" y="4032"/>
                  </a:lnTo>
                  <a:cubicBezTo>
                    <a:pt x="119" y="4032"/>
                    <a:pt x="0" y="4151"/>
                    <a:pt x="0" y="4298"/>
                  </a:cubicBezTo>
                  <a:cubicBezTo>
                    <a:pt x="0" y="4445"/>
                    <a:pt x="119" y="4564"/>
                    <a:pt x="266" y="4564"/>
                  </a:cubicBezTo>
                  <a:lnTo>
                    <a:pt x="4104" y="4564"/>
                  </a:lnTo>
                  <a:cubicBezTo>
                    <a:pt x="4348" y="4564"/>
                    <a:pt x="4547" y="4365"/>
                    <a:pt x="4547" y="4121"/>
                  </a:cubicBezTo>
                  <a:lnTo>
                    <a:pt x="4547" y="266"/>
                  </a:lnTo>
                  <a:cubicBezTo>
                    <a:pt x="4547" y="119"/>
                    <a:pt x="4428" y="0"/>
                    <a:pt x="42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25"/>
            <p:cNvSpPr/>
            <p:nvPr/>
          </p:nvSpPr>
          <p:spPr>
            <a:xfrm>
              <a:off x="5747332" y="3547597"/>
              <a:ext cx="72239" cy="72438"/>
            </a:xfrm>
            <a:custGeom>
              <a:avLst/>
              <a:gdLst/>
              <a:ahLst/>
              <a:cxnLst/>
              <a:rect l="l" t="t" r="r" b="b"/>
              <a:pathLst>
                <a:path w="2178" h="2184" extrusionOk="0">
                  <a:moveTo>
                    <a:pt x="1912" y="1"/>
                  </a:moveTo>
                  <a:cubicBezTo>
                    <a:pt x="1764" y="1"/>
                    <a:pt x="1646" y="120"/>
                    <a:pt x="1646" y="266"/>
                  </a:cubicBezTo>
                  <a:lnTo>
                    <a:pt x="1646" y="1652"/>
                  </a:lnTo>
                  <a:lnTo>
                    <a:pt x="267" y="1652"/>
                  </a:lnTo>
                  <a:cubicBezTo>
                    <a:pt x="120" y="1652"/>
                    <a:pt x="1" y="1771"/>
                    <a:pt x="1" y="1918"/>
                  </a:cubicBezTo>
                  <a:cubicBezTo>
                    <a:pt x="1" y="2065"/>
                    <a:pt x="120" y="2184"/>
                    <a:pt x="267" y="2184"/>
                  </a:cubicBezTo>
                  <a:lnTo>
                    <a:pt x="1734" y="2184"/>
                  </a:lnTo>
                  <a:cubicBezTo>
                    <a:pt x="1978" y="2184"/>
                    <a:pt x="2178" y="1985"/>
                    <a:pt x="2178" y="1740"/>
                  </a:cubicBezTo>
                  <a:lnTo>
                    <a:pt x="2178" y="266"/>
                  </a:lnTo>
                  <a:cubicBezTo>
                    <a:pt x="2178" y="120"/>
                    <a:pt x="2058" y="1"/>
                    <a:pt x="19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25"/>
            <p:cNvSpPr/>
            <p:nvPr/>
          </p:nvSpPr>
          <p:spPr>
            <a:xfrm>
              <a:off x="5497979" y="3270284"/>
              <a:ext cx="72172" cy="72438"/>
            </a:xfrm>
            <a:custGeom>
              <a:avLst/>
              <a:gdLst/>
              <a:ahLst/>
              <a:cxnLst/>
              <a:rect l="l" t="t" r="r" b="b"/>
              <a:pathLst>
                <a:path w="2176" h="2184" extrusionOk="0">
                  <a:moveTo>
                    <a:pt x="443" y="0"/>
                  </a:moveTo>
                  <a:cubicBezTo>
                    <a:pt x="198" y="0"/>
                    <a:pt x="0" y="198"/>
                    <a:pt x="0" y="443"/>
                  </a:cubicBezTo>
                  <a:lnTo>
                    <a:pt x="0" y="1917"/>
                  </a:lnTo>
                  <a:cubicBezTo>
                    <a:pt x="0" y="2064"/>
                    <a:pt x="119" y="2183"/>
                    <a:pt x="265" y="2183"/>
                  </a:cubicBezTo>
                  <a:cubicBezTo>
                    <a:pt x="413" y="2183"/>
                    <a:pt x="531" y="2064"/>
                    <a:pt x="531" y="1917"/>
                  </a:cubicBezTo>
                  <a:lnTo>
                    <a:pt x="531" y="531"/>
                  </a:lnTo>
                  <a:lnTo>
                    <a:pt x="1910" y="531"/>
                  </a:lnTo>
                  <a:cubicBezTo>
                    <a:pt x="2057" y="531"/>
                    <a:pt x="2176" y="412"/>
                    <a:pt x="2176" y="266"/>
                  </a:cubicBezTo>
                  <a:cubicBezTo>
                    <a:pt x="2176" y="119"/>
                    <a:pt x="2057" y="0"/>
                    <a:pt x="19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25"/>
            <p:cNvSpPr/>
            <p:nvPr/>
          </p:nvSpPr>
          <p:spPr>
            <a:xfrm>
              <a:off x="5481461" y="3571180"/>
              <a:ext cx="67861" cy="17678"/>
            </a:xfrm>
            <a:custGeom>
              <a:avLst/>
              <a:gdLst/>
              <a:ahLst/>
              <a:cxnLst/>
              <a:rect l="l" t="t" r="r" b="b"/>
              <a:pathLst>
                <a:path w="2046" h="533" extrusionOk="0">
                  <a:moveTo>
                    <a:pt x="266" y="0"/>
                  </a:moveTo>
                  <a:cubicBezTo>
                    <a:pt x="118" y="0"/>
                    <a:pt x="0" y="120"/>
                    <a:pt x="0" y="266"/>
                  </a:cubicBezTo>
                  <a:cubicBezTo>
                    <a:pt x="0" y="413"/>
                    <a:pt x="119" y="532"/>
                    <a:pt x="266" y="532"/>
                  </a:cubicBezTo>
                  <a:lnTo>
                    <a:pt x="1779" y="532"/>
                  </a:lnTo>
                  <a:cubicBezTo>
                    <a:pt x="1927" y="532"/>
                    <a:pt x="2045" y="413"/>
                    <a:pt x="2045" y="266"/>
                  </a:cubicBezTo>
                  <a:cubicBezTo>
                    <a:pt x="2045" y="120"/>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25"/>
            <p:cNvSpPr/>
            <p:nvPr/>
          </p:nvSpPr>
          <p:spPr>
            <a:xfrm>
              <a:off x="5481461" y="3596387"/>
              <a:ext cx="67861" cy="17678"/>
            </a:xfrm>
            <a:custGeom>
              <a:avLst/>
              <a:gdLst/>
              <a:ahLst/>
              <a:cxnLst/>
              <a:rect l="l" t="t" r="r" b="b"/>
              <a:pathLst>
                <a:path w="2046" h="533"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25"/>
            <p:cNvSpPr/>
            <p:nvPr/>
          </p:nvSpPr>
          <p:spPr>
            <a:xfrm>
              <a:off x="5481461" y="3621594"/>
              <a:ext cx="67861" cy="17645"/>
            </a:xfrm>
            <a:custGeom>
              <a:avLst/>
              <a:gdLst/>
              <a:ahLst/>
              <a:cxnLst/>
              <a:rect l="l" t="t" r="r" b="b"/>
              <a:pathLst>
                <a:path w="2046" h="532"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25"/>
            <p:cNvSpPr/>
            <p:nvPr/>
          </p:nvSpPr>
          <p:spPr>
            <a:xfrm>
              <a:off x="5754065" y="3263053"/>
              <a:ext cx="17645" cy="17678"/>
            </a:xfrm>
            <a:custGeom>
              <a:avLst/>
              <a:gdLst/>
              <a:ahLst/>
              <a:cxnLst/>
              <a:rect l="l" t="t" r="r" b="b"/>
              <a:pathLst>
                <a:path w="532" h="533" extrusionOk="0">
                  <a:moveTo>
                    <a:pt x="266" y="1"/>
                  </a:moveTo>
                  <a:cubicBezTo>
                    <a:pt x="196" y="1"/>
                    <a:pt x="127" y="28"/>
                    <a:pt x="78" y="79"/>
                  </a:cubicBezTo>
                  <a:cubicBezTo>
                    <a:pt x="29" y="128"/>
                    <a:pt x="0" y="197"/>
                    <a:pt x="0" y="266"/>
                  </a:cubicBezTo>
                  <a:cubicBezTo>
                    <a:pt x="0" y="336"/>
                    <a:pt x="29" y="405"/>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25"/>
            <p:cNvSpPr/>
            <p:nvPr/>
          </p:nvSpPr>
          <p:spPr>
            <a:xfrm>
              <a:off x="5783286" y="3263053"/>
              <a:ext cx="17645" cy="17678"/>
            </a:xfrm>
            <a:custGeom>
              <a:avLst/>
              <a:gdLst/>
              <a:ahLst/>
              <a:cxnLst/>
              <a:rect l="l" t="t" r="r" b="b"/>
              <a:pathLst>
                <a:path w="532" h="533" extrusionOk="0">
                  <a:moveTo>
                    <a:pt x="266" y="1"/>
                  </a:moveTo>
                  <a:cubicBezTo>
                    <a:pt x="196" y="1"/>
                    <a:pt x="127" y="28"/>
                    <a:pt x="78" y="79"/>
                  </a:cubicBezTo>
                  <a:cubicBezTo>
                    <a:pt x="28" y="128"/>
                    <a:pt x="0" y="197"/>
                    <a:pt x="0" y="266"/>
                  </a:cubicBezTo>
                  <a:cubicBezTo>
                    <a:pt x="0" y="336"/>
                    <a:pt x="28" y="404"/>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25"/>
            <p:cNvSpPr/>
            <p:nvPr/>
          </p:nvSpPr>
          <p:spPr>
            <a:xfrm>
              <a:off x="5812473" y="3263053"/>
              <a:ext cx="17678" cy="17678"/>
            </a:xfrm>
            <a:custGeom>
              <a:avLst/>
              <a:gdLst/>
              <a:ahLst/>
              <a:cxnLst/>
              <a:rect l="l" t="t" r="r" b="b"/>
              <a:pathLst>
                <a:path w="533" h="533" extrusionOk="0">
                  <a:moveTo>
                    <a:pt x="267" y="1"/>
                  </a:moveTo>
                  <a:cubicBezTo>
                    <a:pt x="197" y="1"/>
                    <a:pt x="128" y="28"/>
                    <a:pt x="79" y="79"/>
                  </a:cubicBezTo>
                  <a:cubicBezTo>
                    <a:pt x="30" y="128"/>
                    <a:pt x="1" y="196"/>
                    <a:pt x="1" y="266"/>
                  </a:cubicBezTo>
                  <a:cubicBezTo>
                    <a:pt x="1" y="336"/>
                    <a:pt x="30" y="405"/>
                    <a:pt x="79" y="454"/>
                  </a:cubicBezTo>
                  <a:cubicBezTo>
                    <a:pt x="128" y="504"/>
                    <a:pt x="197" y="532"/>
                    <a:pt x="267" y="532"/>
                  </a:cubicBezTo>
                  <a:cubicBezTo>
                    <a:pt x="337" y="532"/>
                    <a:pt x="406" y="504"/>
                    <a:pt x="455" y="454"/>
                  </a:cubicBezTo>
                  <a:cubicBezTo>
                    <a:pt x="504" y="405"/>
                    <a:pt x="533" y="336"/>
                    <a:pt x="533" y="266"/>
                  </a:cubicBezTo>
                  <a:cubicBezTo>
                    <a:pt x="533" y="197"/>
                    <a:pt x="504" y="128"/>
                    <a:pt x="455" y="79"/>
                  </a:cubicBezTo>
                  <a:cubicBezTo>
                    <a:pt x="406" y="28"/>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25"/>
            <p:cNvSpPr/>
            <p:nvPr/>
          </p:nvSpPr>
          <p:spPr>
            <a:xfrm>
              <a:off x="5399737" y="3401262"/>
              <a:ext cx="106103" cy="95191"/>
            </a:xfrm>
            <a:custGeom>
              <a:avLst/>
              <a:gdLst/>
              <a:ahLst/>
              <a:cxnLst/>
              <a:rect l="l" t="t" r="r" b="b"/>
              <a:pathLst>
                <a:path w="3199" h="2870" extrusionOk="0">
                  <a:moveTo>
                    <a:pt x="2118" y="532"/>
                  </a:moveTo>
                  <a:lnTo>
                    <a:pt x="2638" y="1435"/>
                  </a:lnTo>
                  <a:lnTo>
                    <a:pt x="2118" y="2339"/>
                  </a:lnTo>
                  <a:lnTo>
                    <a:pt x="1081" y="2339"/>
                  </a:lnTo>
                  <a:lnTo>
                    <a:pt x="561" y="1435"/>
                  </a:lnTo>
                  <a:lnTo>
                    <a:pt x="1081" y="532"/>
                  </a:lnTo>
                  <a:close/>
                  <a:moveTo>
                    <a:pt x="1034" y="0"/>
                  </a:moveTo>
                  <a:cubicBezTo>
                    <a:pt x="881" y="0"/>
                    <a:pt x="721" y="92"/>
                    <a:pt x="644" y="225"/>
                  </a:cubicBezTo>
                  <a:lnTo>
                    <a:pt x="78" y="1211"/>
                  </a:lnTo>
                  <a:cubicBezTo>
                    <a:pt x="1" y="1342"/>
                    <a:pt x="1" y="1528"/>
                    <a:pt x="78" y="1659"/>
                  </a:cubicBezTo>
                  <a:lnTo>
                    <a:pt x="644" y="2645"/>
                  </a:lnTo>
                  <a:cubicBezTo>
                    <a:pt x="721" y="2777"/>
                    <a:pt x="881" y="2870"/>
                    <a:pt x="1034" y="2870"/>
                  </a:cubicBezTo>
                  <a:lnTo>
                    <a:pt x="2165" y="2870"/>
                  </a:lnTo>
                  <a:cubicBezTo>
                    <a:pt x="2319" y="2870"/>
                    <a:pt x="2479" y="2777"/>
                    <a:pt x="2555" y="2645"/>
                  </a:cubicBezTo>
                  <a:lnTo>
                    <a:pt x="3122" y="1659"/>
                  </a:lnTo>
                  <a:cubicBezTo>
                    <a:pt x="3198" y="1528"/>
                    <a:pt x="3198" y="1342"/>
                    <a:pt x="3122" y="1211"/>
                  </a:cubicBezTo>
                  <a:lnTo>
                    <a:pt x="2555" y="225"/>
                  </a:lnTo>
                  <a:cubicBezTo>
                    <a:pt x="2479" y="92"/>
                    <a:pt x="2318" y="0"/>
                    <a:pt x="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25"/>
            <p:cNvSpPr/>
            <p:nvPr/>
          </p:nvSpPr>
          <p:spPr>
            <a:xfrm>
              <a:off x="5351113" y="3325806"/>
              <a:ext cx="82189" cy="74461"/>
            </a:xfrm>
            <a:custGeom>
              <a:avLst/>
              <a:gdLst/>
              <a:ahLst/>
              <a:cxnLst/>
              <a:rect l="l" t="t" r="r" b="b"/>
              <a:pathLst>
                <a:path w="2478" h="2245" extrusionOk="0">
                  <a:moveTo>
                    <a:pt x="1577" y="533"/>
                  </a:moveTo>
                  <a:lnTo>
                    <a:pt x="1917" y="1123"/>
                  </a:lnTo>
                  <a:lnTo>
                    <a:pt x="1577" y="1712"/>
                  </a:lnTo>
                  <a:lnTo>
                    <a:pt x="900" y="1712"/>
                  </a:lnTo>
                  <a:lnTo>
                    <a:pt x="561" y="1123"/>
                  </a:lnTo>
                  <a:lnTo>
                    <a:pt x="900" y="533"/>
                  </a:lnTo>
                  <a:close/>
                  <a:moveTo>
                    <a:pt x="853" y="1"/>
                  </a:moveTo>
                  <a:cubicBezTo>
                    <a:pt x="700" y="1"/>
                    <a:pt x="540" y="93"/>
                    <a:pt x="463" y="227"/>
                  </a:cubicBezTo>
                  <a:lnTo>
                    <a:pt x="77" y="898"/>
                  </a:lnTo>
                  <a:cubicBezTo>
                    <a:pt x="1" y="1031"/>
                    <a:pt x="1" y="1214"/>
                    <a:pt x="77" y="1347"/>
                  </a:cubicBezTo>
                  <a:lnTo>
                    <a:pt x="463" y="2019"/>
                  </a:lnTo>
                  <a:cubicBezTo>
                    <a:pt x="540" y="2152"/>
                    <a:pt x="700" y="2244"/>
                    <a:pt x="853" y="2244"/>
                  </a:cubicBezTo>
                  <a:lnTo>
                    <a:pt x="1625" y="2244"/>
                  </a:lnTo>
                  <a:cubicBezTo>
                    <a:pt x="1778" y="2244"/>
                    <a:pt x="1938" y="2152"/>
                    <a:pt x="2014" y="2019"/>
                  </a:cubicBezTo>
                  <a:lnTo>
                    <a:pt x="2400" y="1347"/>
                  </a:lnTo>
                  <a:cubicBezTo>
                    <a:pt x="2477" y="1215"/>
                    <a:pt x="2477" y="1031"/>
                    <a:pt x="2400" y="898"/>
                  </a:cubicBezTo>
                  <a:lnTo>
                    <a:pt x="2014" y="227"/>
                  </a:lnTo>
                  <a:cubicBezTo>
                    <a:pt x="1938" y="93"/>
                    <a:pt x="1778" y="1"/>
                    <a:pt x="16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25"/>
            <p:cNvSpPr/>
            <p:nvPr/>
          </p:nvSpPr>
          <p:spPr>
            <a:xfrm>
              <a:off x="5521561" y="3302987"/>
              <a:ext cx="358740" cy="273101"/>
            </a:xfrm>
            <a:custGeom>
              <a:avLst/>
              <a:gdLst/>
              <a:ahLst/>
              <a:cxnLst/>
              <a:rect l="l" t="t" r="r" b="b"/>
              <a:pathLst>
                <a:path w="10816" h="8234" extrusionOk="0">
                  <a:moveTo>
                    <a:pt x="5694" y="550"/>
                  </a:moveTo>
                  <a:cubicBezTo>
                    <a:pt x="5715" y="550"/>
                    <a:pt x="5737" y="551"/>
                    <a:pt x="5759" y="552"/>
                  </a:cubicBezTo>
                  <a:cubicBezTo>
                    <a:pt x="5777" y="910"/>
                    <a:pt x="5647" y="1254"/>
                    <a:pt x="5392" y="1509"/>
                  </a:cubicBezTo>
                  <a:cubicBezTo>
                    <a:pt x="5156" y="1746"/>
                    <a:pt x="4840" y="1877"/>
                    <a:pt x="4508" y="1877"/>
                  </a:cubicBezTo>
                  <a:cubicBezTo>
                    <a:pt x="4486" y="1877"/>
                    <a:pt x="4464" y="1877"/>
                    <a:pt x="4442" y="1876"/>
                  </a:cubicBezTo>
                  <a:cubicBezTo>
                    <a:pt x="4423" y="1518"/>
                    <a:pt x="4553" y="1174"/>
                    <a:pt x="4808" y="919"/>
                  </a:cubicBezTo>
                  <a:cubicBezTo>
                    <a:pt x="5045" y="682"/>
                    <a:pt x="5359" y="550"/>
                    <a:pt x="5694" y="550"/>
                  </a:cubicBezTo>
                  <a:close/>
                  <a:moveTo>
                    <a:pt x="4174" y="1"/>
                  </a:moveTo>
                  <a:cubicBezTo>
                    <a:pt x="4027" y="1"/>
                    <a:pt x="3908" y="120"/>
                    <a:pt x="3908" y="267"/>
                  </a:cubicBezTo>
                  <a:lnTo>
                    <a:pt x="3908" y="1525"/>
                  </a:lnTo>
                  <a:cubicBezTo>
                    <a:pt x="3564" y="1346"/>
                    <a:pt x="3195" y="1252"/>
                    <a:pt x="2817" y="1252"/>
                  </a:cubicBezTo>
                  <a:cubicBezTo>
                    <a:pt x="1263" y="1252"/>
                    <a:pt x="1" y="2818"/>
                    <a:pt x="1" y="4743"/>
                  </a:cubicBezTo>
                  <a:cubicBezTo>
                    <a:pt x="1" y="6668"/>
                    <a:pt x="1263" y="8233"/>
                    <a:pt x="2817" y="8233"/>
                  </a:cubicBezTo>
                  <a:lnTo>
                    <a:pt x="5532" y="8233"/>
                  </a:lnTo>
                  <a:cubicBezTo>
                    <a:pt x="6944" y="8233"/>
                    <a:pt x="8117" y="6938"/>
                    <a:pt x="8317" y="5256"/>
                  </a:cubicBezTo>
                  <a:lnTo>
                    <a:pt x="8995" y="5256"/>
                  </a:lnTo>
                  <a:cubicBezTo>
                    <a:pt x="9163" y="5256"/>
                    <a:pt x="9365" y="5172"/>
                    <a:pt x="9485" y="5051"/>
                  </a:cubicBezTo>
                  <a:lnTo>
                    <a:pt x="10710" y="3820"/>
                  </a:lnTo>
                  <a:cubicBezTo>
                    <a:pt x="10815" y="3717"/>
                    <a:pt x="10814" y="3548"/>
                    <a:pt x="10710" y="3445"/>
                  </a:cubicBezTo>
                  <a:cubicBezTo>
                    <a:pt x="10658" y="3393"/>
                    <a:pt x="10590" y="3367"/>
                    <a:pt x="10523" y="3367"/>
                  </a:cubicBezTo>
                  <a:cubicBezTo>
                    <a:pt x="10455" y="3367"/>
                    <a:pt x="10387" y="3393"/>
                    <a:pt x="10335" y="3446"/>
                  </a:cubicBezTo>
                  <a:lnTo>
                    <a:pt x="9109" y="4677"/>
                  </a:lnTo>
                  <a:cubicBezTo>
                    <a:pt x="9088" y="4696"/>
                    <a:pt x="9023" y="4723"/>
                    <a:pt x="8995" y="4724"/>
                  </a:cubicBezTo>
                  <a:lnTo>
                    <a:pt x="8348" y="4724"/>
                  </a:lnTo>
                  <a:cubicBezTo>
                    <a:pt x="8345" y="4166"/>
                    <a:pt x="8235" y="3614"/>
                    <a:pt x="8029" y="3124"/>
                  </a:cubicBezTo>
                  <a:cubicBezTo>
                    <a:pt x="8006" y="3072"/>
                    <a:pt x="7983" y="3021"/>
                    <a:pt x="7960" y="2971"/>
                  </a:cubicBezTo>
                  <a:cubicBezTo>
                    <a:pt x="7914" y="2875"/>
                    <a:pt x="7818" y="2819"/>
                    <a:pt x="7719" y="2819"/>
                  </a:cubicBezTo>
                  <a:cubicBezTo>
                    <a:pt x="7681" y="2819"/>
                    <a:pt x="7642" y="2828"/>
                    <a:pt x="7606" y="2845"/>
                  </a:cubicBezTo>
                  <a:cubicBezTo>
                    <a:pt x="7473" y="2909"/>
                    <a:pt x="7417" y="3067"/>
                    <a:pt x="7479" y="3200"/>
                  </a:cubicBezTo>
                  <a:cubicBezTo>
                    <a:pt x="7500" y="3242"/>
                    <a:pt x="7519" y="3286"/>
                    <a:pt x="7538" y="3331"/>
                  </a:cubicBezTo>
                  <a:cubicBezTo>
                    <a:pt x="7718" y="3756"/>
                    <a:pt x="7813" y="4237"/>
                    <a:pt x="7816" y="4724"/>
                  </a:cubicBezTo>
                  <a:lnTo>
                    <a:pt x="7024" y="4724"/>
                  </a:lnTo>
                  <a:cubicBezTo>
                    <a:pt x="6878" y="4724"/>
                    <a:pt x="6759" y="4843"/>
                    <a:pt x="6759" y="4990"/>
                  </a:cubicBezTo>
                  <a:cubicBezTo>
                    <a:pt x="6759" y="5137"/>
                    <a:pt x="6878" y="5256"/>
                    <a:pt x="7024" y="5256"/>
                  </a:cubicBezTo>
                  <a:lnTo>
                    <a:pt x="7781" y="5256"/>
                  </a:lnTo>
                  <a:cubicBezTo>
                    <a:pt x="7593" y="6643"/>
                    <a:pt x="6656" y="7701"/>
                    <a:pt x="5532" y="7701"/>
                  </a:cubicBezTo>
                  <a:lnTo>
                    <a:pt x="2817" y="7701"/>
                  </a:lnTo>
                  <a:cubicBezTo>
                    <a:pt x="1557" y="7701"/>
                    <a:pt x="531" y="6374"/>
                    <a:pt x="531" y="4743"/>
                  </a:cubicBezTo>
                  <a:cubicBezTo>
                    <a:pt x="531" y="3112"/>
                    <a:pt x="1557" y="1784"/>
                    <a:pt x="2817" y="1784"/>
                  </a:cubicBezTo>
                  <a:cubicBezTo>
                    <a:pt x="3225" y="1784"/>
                    <a:pt x="3625" y="1928"/>
                    <a:pt x="3976" y="2198"/>
                  </a:cubicBezTo>
                  <a:cubicBezTo>
                    <a:pt x="4039" y="2303"/>
                    <a:pt x="4147" y="2378"/>
                    <a:pt x="4273" y="2394"/>
                  </a:cubicBezTo>
                  <a:cubicBezTo>
                    <a:pt x="4350" y="2404"/>
                    <a:pt x="4428" y="2410"/>
                    <a:pt x="4506" y="2410"/>
                  </a:cubicBezTo>
                  <a:cubicBezTo>
                    <a:pt x="4983" y="2410"/>
                    <a:pt x="5431" y="2223"/>
                    <a:pt x="5769" y="1884"/>
                  </a:cubicBezTo>
                  <a:cubicBezTo>
                    <a:pt x="5792" y="1860"/>
                    <a:pt x="5815" y="1837"/>
                    <a:pt x="5837" y="1812"/>
                  </a:cubicBezTo>
                  <a:cubicBezTo>
                    <a:pt x="6112" y="1860"/>
                    <a:pt x="6379" y="1972"/>
                    <a:pt x="6622" y="2145"/>
                  </a:cubicBezTo>
                  <a:cubicBezTo>
                    <a:pt x="6669" y="2178"/>
                    <a:pt x="6722" y="2194"/>
                    <a:pt x="6775" y="2194"/>
                  </a:cubicBezTo>
                  <a:cubicBezTo>
                    <a:pt x="6859" y="2194"/>
                    <a:pt x="6941" y="2154"/>
                    <a:pt x="6993" y="2081"/>
                  </a:cubicBezTo>
                  <a:cubicBezTo>
                    <a:pt x="7077" y="1962"/>
                    <a:pt x="7049" y="1796"/>
                    <a:pt x="6929" y="1710"/>
                  </a:cubicBezTo>
                  <a:cubicBezTo>
                    <a:pt x="6684" y="1537"/>
                    <a:pt x="6418" y="1412"/>
                    <a:pt x="6143" y="1336"/>
                  </a:cubicBezTo>
                  <a:cubicBezTo>
                    <a:pt x="6271" y="1042"/>
                    <a:pt x="6319" y="715"/>
                    <a:pt x="6276" y="385"/>
                  </a:cubicBezTo>
                  <a:cubicBezTo>
                    <a:pt x="6252" y="202"/>
                    <a:pt x="6109" y="57"/>
                    <a:pt x="5927" y="34"/>
                  </a:cubicBezTo>
                  <a:cubicBezTo>
                    <a:pt x="5850" y="23"/>
                    <a:pt x="5772" y="18"/>
                    <a:pt x="5694" y="18"/>
                  </a:cubicBezTo>
                  <a:cubicBezTo>
                    <a:pt x="5220" y="18"/>
                    <a:pt x="4776" y="202"/>
                    <a:pt x="4440" y="535"/>
                  </a:cubicBezTo>
                  <a:lnTo>
                    <a:pt x="4440" y="267"/>
                  </a:lnTo>
                  <a:cubicBezTo>
                    <a:pt x="4440" y="120"/>
                    <a:pt x="4321" y="1"/>
                    <a:pt x="41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25"/>
            <p:cNvSpPr/>
            <p:nvPr/>
          </p:nvSpPr>
          <p:spPr>
            <a:xfrm>
              <a:off x="5889455" y="3385342"/>
              <a:ext cx="64279" cy="17645"/>
            </a:xfrm>
            <a:custGeom>
              <a:avLst/>
              <a:gdLst/>
              <a:ahLst/>
              <a:cxnLst/>
              <a:rect l="l" t="t" r="r" b="b"/>
              <a:pathLst>
                <a:path w="1938" h="532" extrusionOk="0">
                  <a:moveTo>
                    <a:pt x="266" y="1"/>
                  </a:moveTo>
                  <a:cubicBezTo>
                    <a:pt x="120" y="1"/>
                    <a:pt x="0" y="120"/>
                    <a:pt x="0" y="265"/>
                  </a:cubicBezTo>
                  <a:cubicBezTo>
                    <a:pt x="0" y="412"/>
                    <a:pt x="120" y="531"/>
                    <a:pt x="266" y="531"/>
                  </a:cubicBezTo>
                  <a:lnTo>
                    <a:pt x="1672" y="531"/>
                  </a:lnTo>
                  <a:cubicBezTo>
                    <a:pt x="1819" y="531"/>
                    <a:pt x="1938" y="412"/>
                    <a:pt x="1938" y="265"/>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25"/>
            <p:cNvSpPr/>
            <p:nvPr/>
          </p:nvSpPr>
          <p:spPr>
            <a:xfrm>
              <a:off x="5889455" y="3412042"/>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25"/>
            <p:cNvSpPr/>
            <p:nvPr/>
          </p:nvSpPr>
          <p:spPr>
            <a:xfrm>
              <a:off x="5889455" y="3438775"/>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25"/>
            <p:cNvSpPr/>
            <p:nvPr/>
          </p:nvSpPr>
          <p:spPr>
            <a:xfrm>
              <a:off x="5604380" y="3592274"/>
              <a:ext cx="109386" cy="43516"/>
            </a:xfrm>
            <a:custGeom>
              <a:avLst/>
              <a:gdLst/>
              <a:ahLst/>
              <a:cxnLst/>
              <a:rect l="l" t="t" r="r" b="b"/>
              <a:pathLst>
                <a:path w="3298" h="1312" extrusionOk="0">
                  <a:moveTo>
                    <a:pt x="2766" y="532"/>
                  </a:moveTo>
                  <a:lnTo>
                    <a:pt x="2766" y="780"/>
                  </a:lnTo>
                  <a:lnTo>
                    <a:pt x="532" y="780"/>
                  </a:lnTo>
                  <a:lnTo>
                    <a:pt x="532" y="532"/>
                  </a:lnTo>
                  <a:close/>
                  <a:moveTo>
                    <a:pt x="373" y="0"/>
                  </a:moveTo>
                  <a:cubicBezTo>
                    <a:pt x="168" y="0"/>
                    <a:pt x="1" y="167"/>
                    <a:pt x="1" y="373"/>
                  </a:cubicBezTo>
                  <a:lnTo>
                    <a:pt x="1" y="940"/>
                  </a:lnTo>
                  <a:cubicBezTo>
                    <a:pt x="1" y="1145"/>
                    <a:pt x="168" y="1311"/>
                    <a:pt x="373" y="1311"/>
                  </a:cubicBezTo>
                  <a:lnTo>
                    <a:pt x="2925" y="1311"/>
                  </a:lnTo>
                  <a:cubicBezTo>
                    <a:pt x="3130" y="1311"/>
                    <a:pt x="3297" y="1145"/>
                    <a:pt x="3297" y="940"/>
                  </a:cubicBezTo>
                  <a:lnTo>
                    <a:pt x="3297" y="373"/>
                  </a:lnTo>
                  <a:cubicBezTo>
                    <a:pt x="3297" y="167"/>
                    <a:pt x="3130" y="0"/>
                    <a:pt x="29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7" name="Google Shape;1867;p25"/>
          <p:cNvGrpSpPr/>
          <p:nvPr/>
        </p:nvGrpSpPr>
        <p:grpSpPr>
          <a:xfrm>
            <a:off x="3347922" y="2778777"/>
            <a:ext cx="536705" cy="486142"/>
            <a:chOff x="6046403" y="3173534"/>
            <a:chExt cx="602024" cy="545308"/>
          </a:xfrm>
        </p:grpSpPr>
        <p:sp>
          <p:nvSpPr>
            <p:cNvPr id="1868" name="Google Shape;1868;p25"/>
            <p:cNvSpPr/>
            <p:nvPr/>
          </p:nvSpPr>
          <p:spPr>
            <a:xfrm>
              <a:off x="6046403" y="3173534"/>
              <a:ext cx="479171" cy="344511"/>
            </a:xfrm>
            <a:custGeom>
              <a:avLst/>
              <a:gdLst/>
              <a:ahLst/>
              <a:cxnLst/>
              <a:rect l="l" t="t" r="r" b="b"/>
              <a:pathLst>
                <a:path w="14447" h="10387" extrusionOk="0">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25"/>
            <p:cNvSpPr/>
            <p:nvPr/>
          </p:nvSpPr>
          <p:spPr>
            <a:xfrm>
              <a:off x="6414131" y="3296287"/>
              <a:ext cx="229386" cy="221758"/>
            </a:xfrm>
            <a:custGeom>
              <a:avLst/>
              <a:gdLst/>
              <a:ahLst/>
              <a:cxnLst/>
              <a:rect l="l" t="t" r="r" b="b"/>
              <a:pathLst>
                <a:path w="6916" h="6686" extrusionOk="0">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25"/>
            <p:cNvSpPr/>
            <p:nvPr/>
          </p:nvSpPr>
          <p:spPr>
            <a:xfrm>
              <a:off x="6051146" y="3351412"/>
              <a:ext cx="223748" cy="234726"/>
            </a:xfrm>
            <a:custGeom>
              <a:avLst/>
              <a:gdLst/>
              <a:ahLst/>
              <a:cxnLst/>
              <a:rect l="l" t="t" r="r" b="b"/>
              <a:pathLst>
                <a:path w="6746" h="7077" extrusionOk="0">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25"/>
            <p:cNvSpPr/>
            <p:nvPr/>
          </p:nvSpPr>
          <p:spPr>
            <a:xfrm>
              <a:off x="6197481" y="3351412"/>
              <a:ext cx="273367" cy="287662"/>
            </a:xfrm>
            <a:custGeom>
              <a:avLst/>
              <a:gdLst/>
              <a:ahLst/>
              <a:cxnLst/>
              <a:rect l="l" t="t" r="r" b="b"/>
              <a:pathLst>
                <a:path w="8242" h="8673" extrusionOk="0">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25"/>
            <p:cNvSpPr/>
            <p:nvPr/>
          </p:nvSpPr>
          <p:spPr>
            <a:xfrm>
              <a:off x="6050682" y="3597515"/>
              <a:ext cx="108027" cy="65506"/>
            </a:xfrm>
            <a:custGeom>
              <a:avLst/>
              <a:gdLst/>
              <a:ahLst/>
              <a:cxnLst/>
              <a:rect l="l" t="t" r="r" b="b"/>
              <a:pathLst>
                <a:path w="3257" h="1975" extrusionOk="0">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25"/>
            <p:cNvSpPr/>
            <p:nvPr/>
          </p:nvSpPr>
          <p:spPr>
            <a:xfrm>
              <a:off x="6051146" y="3653369"/>
              <a:ext cx="597280" cy="65473"/>
            </a:xfrm>
            <a:custGeom>
              <a:avLst/>
              <a:gdLst/>
              <a:ahLst/>
              <a:cxnLst/>
              <a:rect l="l" t="t" r="r" b="b"/>
              <a:pathLst>
                <a:path w="18008" h="1974" extrusionOk="0">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25"/>
            <p:cNvSpPr/>
            <p:nvPr/>
          </p:nvSpPr>
          <p:spPr>
            <a:xfrm>
              <a:off x="6498476" y="3568460"/>
              <a:ext cx="149950" cy="17645"/>
            </a:xfrm>
            <a:custGeom>
              <a:avLst/>
              <a:gdLst/>
              <a:ahLst/>
              <a:cxnLst/>
              <a:rect l="l" t="t" r="r" b="b"/>
              <a:pathLst>
                <a:path w="4521" h="532" extrusionOk="0">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25"/>
            <p:cNvSpPr/>
            <p:nvPr/>
          </p:nvSpPr>
          <p:spPr>
            <a:xfrm>
              <a:off x="6342059" y="3417183"/>
              <a:ext cx="118839" cy="168922"/>
            </a:xfrm>
            <a:custGeom>
              <a:avLst/>
              <a:gdLst/>
              <a:ahLst/>
              <a:cxnLst/>
              <a:rect l="l" t="t" r="r" b="b"/>
              <a:pathLst>
                <a:path w="3583" h="5093" extrusionOk="0">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25"/>
            <p:cNvSpPr/>
            <p:nvPr/>
          </p:nvSpPr>
          <p:spPr>
            <a:xfrm>
              <a:off x="6341561" y="3597515"/>
              <a:ext cx="306866" cy="65506"/>
            </a:xfrm>
            <a:custGeom>
              <a:avLst/>
              <a:gdLst/>
              <a:ahLst/>
              <a:cxnLst/>
              <a:rect l="l" t="t" r="r" b="b"/>
              <a:pathLst>
                <a:path w="9252" h="1975" extrusionOk="0">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25"/>
            <p:cNvSpPr/>
            <p:nvPr/>
          </p:nvSpPr>
          <p:spPr>
            <a:xfrm>
              <a:off x="6342025" y="3270682"/>
              <a:ext cx="65108" cy="65506"/>
            </a:xfrm>
            <a:custGeom>
              <a:avLst/>
              <a:gdLst/>
              <a:ahLst/>
              <a:cxnLst/>
              <a:rect l="l" t="t" r="r" b="b"/>
              <a:pathLst>
                <a:path w="1963" h="1975" extrusionOk="0">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8" name="Google Shape;1878;p25"/>
          <p:cNvGrpSpPr/>
          <p:nvPr/>
        </p:nvGrpSpPr>
        <p:grpSpPr>
          <a:xfrm>
            <a:off x="5285601" y="2447393"/>
            <a:ext cx="484249" cy="536704"/>
            <a:chOff x="2645541" y="4001992"/>
            <a:chExt cx="543184" cy="602023"/>
          </a:xfrm>
        </p:grpSpPr>
        <p:sp>
          <p:nvSpPr>
            <p:cNvPr id="1879" name="Google Shape;1879;p25"/>
            <p:cNvSpPr/>
            <p:nvPr/>
          </p:nvSpPr>
          <p:spPr>
            <a:xfrm>
              <a:off x="2709819" y="4234132"/>
              <a:ext cx="74527" cy="54262"/>
            </a:xfrm>
            <a:custGeom>
              <a:avLst/>
              <a:gdLst/>
              <a:ahLst/>
              <a:cxnLst/>
              <a:rect l="l" t="t" r="r" b="b"/>
              <a:pathLst>
                <a:path w="2247" h="1636" extrusionOk="0">
                  <a:moveTo>
                    <a:pt x="1898" y="0"/>
                  </a:moveTo>
                  <a:cubicBezTo>
                    <a:pt x="1671" y="0"/>
                    <a:pt x="1447" y="39"/>
                    <a:pt x="1232" y="116"/>
                  </a:cubicBezTo>
                  <a:cubicBezTo>
                    <a:pt x="688" y="312"/>
                    <a:pt x="259" y="734"/>
                    <a:pt x="53" y="1275"/>
                  </a:cubicBezTo>
                  <a:cubicBezTo>
                    <a:pt x="1" y="1412"/>
                    <a:pt x="69" y="1566"/>
                    <a:pt x="207" y="1618"/>
                  </a:cubicBezTo>
                  <a:cubicBezTo>
                    <a:pt x="238" y="1630"/>
                    <a:pt x="270" y="1636"/>
                    <a:pt x="301" y="1636"/>
                  </a:cubicBezTo>
                  <a:cubicBezTo>
                    <a:pt x="408" y="1636"/>
                    <a:pt x="509" y="1570"/>
                    <a:pt x="550" y="1464"/>
                  </a:cubicBezTo>
                  <a:cubicBezTo>
                    <a:pt x="701" y="1068"/>
                    <a:pt x="1014" y="760"/>
                    <a:pt x="1411" y="617"/>
                  </a:cubicBezTo>
                  <a:cubicBezTo>
                    <a:pt x="1569" y="560"/>
                    <a:pt x="1732" y="532"/>
                    <a:pt x="1898" y="532"/>
                  </a:cubicBezTo>
                  <a:cubicBezTo>
                    <a:pt x="1920" y="532"/>
                    <a:pt x="1941" y="532"/>
                    <a:pt x="1963" y="533"/>
                  </a:cubicBezTo>
                  <a:cubicBezTo>
                    <a:pt x="1966" y="533"/>
                    <a:pt x="1970" y="533"/>
                    <a:pt x="1974" y="533"/>
                  </a:cubicBezTo>
                  <a:cubicBezTo>
                    <a:pt x="2115" y="533"/>
                    <a:pt x="2234" y="422"/>
                    <a:pt x="2240" y="279"/>
                  </a:cubicBezTo>
                  <a:cubicBezTo>
                    <a:pt x="2246" y="133"/>
                    <a:pt x="2133" y="8"/>
                    <a:pt x="1986" y="2"/>
                  </a:cubicBezTo>
                  <a:cubicBezTo>
                    <a:pt x="1957" y="1"/>
                    <a:pt x="1927" y="0"/>
                    <a:pt x="1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25"/>
            <p:cNvSpPr/>
            <p:nvPr/>
          </p:nvSpPr>
          <p:spPr>
            <a:xfrm>
              <a:off x="2862721" y="4064115"/>
              <a:ext cx="251144" cy="228922"/>
            </a:xfrm>
            <a:custGeom>
              <a:avLst/>
              <a:gdLst/>
              <a:ahLst/>
              <a:cxnLst/>
              <a:rect l="l" t="t" r="r" b="b"/>
              <a:pathLst>
                <a:path w="7572" h="6902" extrusionOk="0">
                  <a:moveTo>
                    <a:pt x="5880" y="2326"/>
                  </a:moveTo>
                  <a:cubicBezTo>
                    <a:pt x="6519" y="2326"/>
                    <a:pt x="7040" y="2847"/>
                    <a:pt x="7040" y="3487"/>
                  </a:cubicBezTo>
                  <a:cubicBezTo>
                    <a:pt x="7040" y="3749"/>
                    <a:pt x="6953" y="3991"/>
                    <a:pt x="6806" y="4185"/>
                  </a:cubicBezTo>
                  <a:lnTo>
                    <a:pt x="6806" y="3553"/>
                  </a:lnTo>
                  <a:cubicBezTo>
                    <a:pt x="6806" y="3049"/>
                    <a:pt x="6396" y="2639"/>
                    <a:pt x="5893" y="2639"/>
                  </a:cubicBezTo>
                  <a:cubicBezTo>
                    <a:pt x="5389" y="2639"/>
                    <a:pt x="4979" y="3049"/>
                    <a:pt x="4979" y="3553"/>
                  </a:cubicBezTo>
                  <a:lnTo>
                    <a:pt x="4979" y="4218"/>
                  </a:lnTo>
                  <a:cubicBezTo>
                    <a:pt x="4817" y="4019"/>
                    <a:pt x="4719" y="3765"/>
                    <a:pt x="4719" y="3487"/>
                  </a:cubicBezTo>
                  <a:cubicBezTo>
                    <a:pt x="4719" y="2847"/>
                    <a:pt x="5239" y="2326"/>
                    <a:pt x="5880" y="2326"/>
                  </a:cubicBezTo>
                  <a:close/>
                  <a:moveTo>
                    <a:pt x="4714" y="4713"/>
                  </a:moveTo>
                  <a:cubicBezTo>
                    <a:pt x="4796" y="4790"/>
                    <a:pt x="4885" y="4859"/>
                    <a:pt x="4979" y="4919"/>
                  </a:cubicBezTo>
                  <a:lnTo>
                    <a:pt x="4979" y="5676"/>
                  </a:lnTo>
                  <a:lnTo>
                    <a:pt x="4714" y="5676"/>
                  </a:lnTo>
                  <a:lnTo>
                    <a:pt x="4714" y="4713"/>
                  </a:lnTo>
                  <a:close/>
                  <a:moveTo>
                    <a:pt x="1710" y="1"/>
                  </a:moveTo>
                  <a:cubicBezTo>
                    <a:pt x="1207" y="1"/>
                    <a:pt x="797" y="410"/>
                    <a:pt x="797" y="914"/>
                  </a:cubicBezTo>
                  <a:lnTo>
                    <a:pt x="797" y="5676"/>
                  </a:lnTo>
                  <a:lnTo>
                    <a:pt x="532" y="5676"/>
                  </a:lnTo>
                  <a:lnTo>
                    <a:pt x="532" y="4048"/>
                  </a:lnTo>
                  <a:cubicBezTo>
                    <a:pt x="532" y="3901"/>
                    <a:pt x="413" y="3782"/>
                    <a:pt x="267" y="3782"/>
                  </a:cubicBezTo>
                  <a:cubicBezTo>
                    <a:pt x="120" y="3782"/>
                    <a:pt x="1" y="3901"/>
                    <a:pt x="1" y="4048"/>
                  </a:cubicBezTo>
                  <a:lnTo>
                    <a:pt x="1" y="5942"/>
                  </a:lnTo>
                  <a:cubicBezTo>
                    <a:pt x="1" y="6089"/>
                    <a:pt x="120" y="6208"/>
                    <a:pt x="267" y="6208"/>
                  </a:cubicBezTo>
                  <a:lnTo>
                    <a:pt x="1063" y="6208"/>
                  </a:lnTo>
                  <a:cubicBezTo>
                    <a:pt x="1210" y="6208"/>
                    <a:pt x="1328" y="6089"/>
                    <a:pt x="1328" y="5942"/>
                  </a:cubicBezTo>
                  <a:lnTo>
                    <a:pt x="1328" y="914"/>
                  </a:lnTo>
                  <a:cubicBezTo>
                    <a:pt x="1328" y="704"/>
                    <a:pt x="1500" y="532"/>
                    <a:pt x="1710" y="532"/>
                  </a:cubicBezTo>
                  <a:cubicBezTo>
                    <a:pt x="1921" y="532"/>
                    <a:pt x="2092" y="704"/>
                    <a:pt x="2092" y="914"/>
                  </a:cubicBezTo>
                  <a:lnTo>
                    <a:pt x="2092" y="5942"/>
                  </a:lnTo>
                  <a:cubicBezTo>
                    <a:pt x="2092" y="6089"/>
                    <a:pt x="2210" y="6208"/>
                    <a:pt x="2357" y="6208"/>
                  </a:cubicBezTo>
                  <a:lnTo>
                    <a:pt x="3154" y="6208"/>
                  </a:lnTo>
                  <a:cubicBezTo>
                    <a:pt x="3301" y="6208"/>
                    <a:pt x="3420" y="6089"/>
                    <a:pt x="3420" y="5942"/>
                  </a:cubicBezTo>
                  <a:lnTo>
                    <a:pt x="3420" y="2183"/>
                  </a:lnTo>
                  <a:cubicBezTo>
                    <a:pt x="3420" y="1973"/>
                    <a:pt x="3591" y="1803"/>
                    <a:pt x="3802" y="1803"/>
                  </a:cubicBezTo>
                  <a:cubicBezTo>
                    <a:pt x="4012" y="1803"/>
                    <a:pt x="4183" y="1973"/>
                    <a:pt x="4183" y="2183"/>
                  </a:cubicBezTo>
                  <a:lnTo>
                    <a:pt x="4183" y="5942"/>
                  </a:lnTo>
                  <a:cubicBezTo>
                    <a:pt x="4183" y="6089"/>
                    <a:pt x="4302" y="6208"/>
                    <a:pt x="4448" y="6208"/>
                  </a:cubicBezTo>
                  <a:lnTo>
                    <a:pt x="5245" y="6208"/>
                  </a:lnTo>
                  <a:cubicBezTo>
                    <a:pt x="5392" y="6208"/>
                    <a:pt x="5511" y="6089"/>
                    <a:pt x="5511" y="5942"/>
                  </a:cubicBezTo>
                  <a:lnTo>
                    <a:pt x="5511" y="3553"/>
                  </a:lnTo>
                  <a:cubicBezTo>
                    <a:pt x="5511" y="3343"/>
                    <a:pt x="5683" y="3171"/>
                    <a:pt x="5892" y="3171"/>
                  </a:cubicBezTo>
                  <a:cubicBezTo>
                    <a:pt x="6103" y="3171"/>
                    <a:pt x="6274" y="3343"/>
                    <a:pt x="6274" y="3553"/>
                  </a:cubicBezTo>
                  <a:lnTo>
                    <a:pt x="6274" y="6635"/>
                  </a:lnTo>
                  <a:cubicBezTo>
                    <a:pt x="6274" y="6782"/>
                    <a:pt x="6393" y="6901"/>
                    <a:pt x="6540" y="6901"/>
                  </a:cubicBezTo>
                  <a:cubicBezTo>
                    <a:pt x="6687" y="6901"/>
                    <a:pt x="6806" y="6782"/>
                    <a:pt x="6806" y="6635"/>
                  </a:cubicBezTo>
                  <a:lnTo>
                    <a:pt x="6806" y="4903"/>
                  </a:lnTo>
                  <a:cubicBezTo>
                    <a:pt x="7267" y="4600"/>
                    <a:pt x="7572" y="4079"/>
                    <a:pt x="7572" y="3487"/>
                  </a:cubicBezTo>
                  <a:cubicBezTo>
                    <a:pt x="7572" y="2554"/>
                    <a:pt x="6813" y="1794"/>
                    <a:pt x="5880" y="1794"/>
                  </a:cubicBezTo>
                  <a:cubicBezTo>
                    <a:pt x="5428" y="1794"/>
                    <a:pt x="5018" y="1972"/>
                    <a:pt x="4714" y="2260"/>
                  </a:cubicBezTo>
                  <a:lnTo>
                    <a:pt x="4714" y="2183"/>
                  </a:lnTo>
                  <a:cubicBezTo>
                    <a:pt x="4714" y="1680"/>
                    <a:pt x="4305" y="1271"/>
                    <a:pt x="3802" y="1271"/>
                  </a:cubicBezTo>
                  <a:cubicBezTo>
                    <a:pt x="3299" y="1271"/>
                    <a:pt x="2889" y="1680"/>
                    <a:pt x="2889" y="2183"/>
                  </a:cubicBezTo>
                  <a:lnTo>
                    <a:pt x="2889" y="5676"/>
                  </a:lnTo>
                  <a:lnTo>
                    <a:pt x="2624" y="5676"/>
                  </a:lnTo>
                  <a:lnTo>
                    <a:pt x="2624" y="914"/>
                  </a:lnTo>
                  <a:cubicBezTo>
                    <a:pt x="2624" y="410"/>
                    <a:pt x="2214" y="1"/>
                    <a:pt x="17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25"/>
            <p:cNvSpPr/>
            <p:nvPr/>
          </p:nvSpPr>
          <p:spPr>
            <a:xfrm>
              <a:off x="2663783" y="4098775"/>
              <a:ext cx="424677" cy="441260"/>
            </a:xfrm>
            <a:custGeom>
              <a:avLst/>
              <a:gdLst/>
              <a:ahLst/>
              <a:cxnLst/>
              <a:rect l="l" t="t" r="r" b="b"/>
              <a:pathLst>
                <a:path w="12804" h="13304" extrusionOk="0">
                  <a:moveTo>
                    <a:pt x="3290" y="3672"/>
                  </a:moveTo>
                  <a:cubicBezTo>
                    <a:pt x="3637" y="3672"/>
                    <a:pt x="3982" y="3749"/>
                    <a:pt x="4305" y="3900"/>
                  </a:cubicBezTo>
                  <a:cubicBezTo>
                    <a:pt x="4447" y="3968"/>
                    <a:pt x="4581" y="4048"/>
                    <a:pt x="4704" y="4139"/>
                  </a:cubicBezTo>
                  <a:lnTo>
                    <a:pt x="4704" y="4679"/>
                  </a:lnTo>
                  <a:cubicBezTo>
                    <a:pt x="4693" y="4667"/>
                    <a:pt x="4681" y="4655"/>
                    <a:pt x="4670" y="4643"/>
                  </a:cubicBezTo>
                  <a:cubicBezTo>
                    <a:pt x="4618" y="4593"/>
                    <a:pt x="4551" y="4568"/>
                    <a:pt x="4484" y="4568"/>
                  </a:cubicBezTo>
                  <a:cubicBezTo>
                    <a:pt x="4415" y="4568"/>
                    <a:pt x="4346" y="4595"/>
                    <a:pt x="4294" y="4648"/>
                  </a:cubicBezTo>
                  <a:cubicBezTo>
                    <a:pt x="4192" y="4754"/>
                    <a:pt x="4194" y="4922"/>
                    <a:pt x="4299" y="5025"/>
                  </a:cubicBezTo>
                  <a:cubicBezTo>
                    <a:pt x="4456" y="5178"/>
                    <a:pt x="4575" y="5360"/>
                    <a:pt x="4649" y="5569"/>
                  </a:cubicBezTo>
                  <a:cubicBezTo>
                    <a:pt x="4657" y="5589"/>
                    <a:pt x="4664" y="5610"/>
                    <a:pt x="4670" y="5630"/>
                  </a:cubicBezTo>
                  <a:lnTo>
                    <a:pt x="4320" y="5280"/>
                  </a:lnTo>
                  <a:cubicBezTo>
                    <a:pt x="4087" y="5047"/>
                    <a:pt x="3778" y="4919"/>
                    <a:pt x="3448" y="4919"/>
                  </a:cubicBezTo>
                  <a:cubicBezTo>
                    <a:pt x="3120" y="4919"/>
                    <a:pt x="2810" y="5047"/>
                    <a:pt x="2578" y="5280"/>
                  </a:cubicBezTo>
                  <a:cubicBezTo>
                    <a:pt x="2097" y="5761"/>
                    <a:pt x="2097" y="6542"/>
                    <a:pt x="2578" y="7023"/>
                  </a:cubicBezTo>
                  <a:lnTo>
                    <a:pt x="3035" y="7482"/>
                  </a:lnTo>
                  <a:cubicBezTo>
                    <a:pt x="2912" y="7459"/>
                    <a:pt x="2790" y="7421"/>
                    <a:pt x="2673" y="7366"/>
                  </a:cubicBezTo>
                  <a:cubicBezTo>
                    <a:pt x="2323" y="7201"/>
                    <a:pt x="2058" y="6911"/>
                    <a:pt x="1929" y="6547"/>
                  </a:cubicBezTo>
                  <a:cubicBezTo>
                    <a:pt x="1889" y="6439"/>
                    <a:pt x="1787" y="6372"/>
                    <a:pt x="1677" y="6372"/>
                  </a:cubicBezTo>
                  <a:cubicBezTo>
                    <a:pt x="1648" y="6372"/>
                    <a:pt x="1617" y="6377"/>
                    <a:pt x="1588" y="6387"/>
                  </a:cubicBezTo>
                  <a:cubicBezTo>
                    <a:pt x="1450" y="6437"/>
                    <a:pt x="1378" y="6589"/>
                    <a:pt x="1428" y="6728"/>
                  </a:cubicBezTo>
                  <a:cubicBezTo>
                    <a:pt x="1606" y="7224"/>
                    <a:pt x="1968" y="7621"/>
                    <a:pt x="2446" y="7847"/>
                  </a:cubicBezTo>
                  <a:cubicBezTo>
                    <a:pt x="2715" y="7973"/>
                    <a:pt x="3002" y="8037"/>
                    <a:pt x="3289" y="8037"/>
                  </a:cubicBezTo>
                  <a:cubicBezTo>
                    <a:pt x="3382" y="8037"/>
                    <a:pt x="3477" y="8030"/>
                    <a:pt x="3570" y="8016"/>
                  </a:cubicBezTo>
                  <a:lnTo>
                    <a:pt x="3913" y="8360"/>
                  </a:lnTo>
                  <a:cubicBezTo>
                    <a:pt x="3706" y="8416"/>
                    <a:pt x="3497" y="8443"/>
                    <a:pt x="3290" y="8443"/>
                  </a:cubicBezTo>
                  <a:cubicBezTo>
                    <a:pt x="2313" y="8443"/>
                    <a:pt x="1394" y="7837"/>
                    <a:pt x="1045" y="6866"/>
                  </a:cubicBezTo>
                  <a:cubicBezTo>
                    <a:pt x="599" y="5628"/>
                    <a:pt x="1244" y="4260"/>
                    <a:pt x="2481" y="3814"/>
                  </a:cubicBezTo>
                  <a:cubicBezTo>
                    <a:pt x="2745" y="3719"/>
                    <a:pt x="3018" y="3672"/>
                    <a:pt x="3290" y="3672"/>
                  </a:cubicBezTo>
                  <a:close/>
                  <a:moveTo>
                    <a:pt x="5618" y="1"/>
                  </a:moveTo>
                  <a:cubicBezTo>
                    <a:pt x="5114" y="1"/>
                    <a:pt x="4704" y="410"/>
                    <a:pt x="4704" y="915"/>
                  </a:cubicBezTo>
                  <a:lnTo>
                    <a:pt x="4704" y="1370"/>
                  </a:lnTo>
                  <a:lnTo>
                    <a:pt x="3798" y="550"/>
                  </a:lnTo>
                  <a:cubicBezTo>
                    <a:pt x="3676" y="440"/>
                    <a:pt x="3476" y="363"/>
                    <a:pt x="3311" y="363"/>
                  </a:cubicBezTo>
                  <a:lnTo>
                    <a:pt x="813" y="363"/>
                  </a:lnTo>
                  <a:cubicBezTo>
                    <a:pt x="666" y="363"/>
                    <a:pt x="547" y="482"/>
                    <a:pt x="547" y="629"/>
                  </a:cubicBezTo>
                  <a:cubicBezTo>
                    <a:pt x="547" y="776"/>
                    <a:pt x="666" y="894"/>
                    <a:pt x="813" y="894"/>
                  </a:cubicBezTo>
                  <a:lnTo>
                    <a:pt x="3311" y="894"/>
                  </a:lnTo>
                  <a:cubicBezTo>
                    <a:pt x="3342" y="894"/>
                    <a:pt x="3417" y="924"/>
                    <a:pt x="3441" y="944"/>
                  </a:cubicBezTo>
                  <a:lnTo>
                    <a:pt x="4704" y="2087"/>
                  </a:lnTo>
                  <a:lnTo>
                    <a:pt x="4704" y="3509"/>
                  </a:lnTo>
                  <a:cubicBezTo>
                    <a:pt x="4647" y="3477"/>
                    <a:pt x="4590" y="3448"/>
                    <a:pt x="4531" y="3420"/>
                  </a:cubicBezTo>
                  <a:cubicBezTo>
                    <a:pt x="4137" y="3234"/>
                    <a:pt x="3715" y="3140"/>
                    <a:pt x="3291" y="3140"/>
                  </a:cubicBezTo>
                  <a:cubicBezTo>
                    <a:pt x="2958" y="3140"/>
                    <a:pt x="2624" y="3198"/>
                    <a:pt x="2301" y="3314"/>
                  </a:cubicBezTo>
                  <a:cubicBezTo>
                    <a:pt x="788" y="3858"/>
                    <a:pt x="0" y="5532"/>
                    <a:pt x="545" y="7045"/>
                  </a:cubicBezTo>
                  <a:cubicBezTo>
                    <a:pt x="972" y="8234"/>
                    <a:pt x="2096" y="8976"/>
                    <a:pt x="3292" y="8976"/>
                  </a:cubicBezTo>
                  <a:cubicBezTo>
                    <a:pt x="3619" y="8976"/>
                    <a:pt x="3951" y="8920"/>
                    <a:pt x="4276" y="8803"/>
                  </a:cubicBezTo>
                  <a:cubicBezTo>
                    <a:pt x="4295" y="8796"/>
                    <a:pt x="4315" y="8789"/>
                    <a:pt x="4334" y="8780"/>
                  </a:cubicBezTo>
                  <a:lnTo>
                    <a:pt x="4714" y="9160"/>
                  </a:lnTo>
                  <a:cubicBezTo>
                    <a:pt x="4810" y="10265"/>
                    <a:pt x="5607" y="11180"/>
                    <a:pt x="6677" y="11431"/>
                  </a:cubicBezTo>
                  <a:lnTo>
                    <a:pt x="6677" y="12844"/>
                  </a:lnTo>
                  <a:cubicBezTo>
                    <a:pt x="6677" y="13097"/>
                    <a:pt x="6884" y="13303"/>
                    <a:pt x="7136" y="13303"/>
                  </a:cubicBezTo>
                  <a:lnTo>
                    <a:pt x="10373" y="13303"/>
                  </a:lnTo>
                  <a:cubicBezTo>
                    <a:pt x="10625" y="13303"/>
                    <a:pt x="10832" y="13097"/>
                    <a:pt x="10832" y="12844"/>
                  </a:cubicBezTo>
                  <a:lnTo>
                    <a:pt x="10832" y="11431"/>
                  </a:lnTo>
                  <a:cubicBezTo>
                    <a:pt x="11970" y="11162"/>
                    <a:pt x="12804" y="10128"/>
                    <a:pt x="12804" y="8938"/>
                  </a:cubicBezTo>
                  <a:lnTo>
                    <a:pt x="12804" y="7256"/>
                  </a:lnTo>
                  <a:cubicBezTo>
                    <a:pt x="12804" y="7109"/>
                    <a:pt x="12685" y="6991"/>
                    <a:pt x="12538" y="6991"/>
                  </a:cubicBezTo>
                  <a:cubicBezTo>
                    <a:pt x="12391" y="6991"/>
                    <a:pt x="12272" y="7109"/>
                    <a:pt x="12272" y="7256"/>
                  </a:cubicBezTo>
                  <a:lnTo>
                    <a:pt x="12272" y="8938"/>
                  </a:lnTo>
                  <a:cubicBezTo>
                    <a:pt x="12272" y="9943"/>
                    <a:pt x="11523" y="10807"/>
                    <a:pt x="10529" y="10947"/>
                  </a:cubicBezTo>
                  <a:cubicBezTo>
                    <a:pt x="10397" y="10965"/>
                    <a:pt x="10300" y="11077"/>
                    <a:pt x="10300" y="11210"/>
                  </a:cubicBezTo>
                  <a:lnTo>
                    <a:pt x="10300" y="12771"/>
                  </a:lnTo>
                  <a:lnTo>
                    <a:pt x="7209" y="12771"/>
                  </a:lnTo>
                  <a:lnTo>
                    <a:pt x="7209" y="11211"/>
                  </a:lnTo>
                  <a:cubicBezTo>
                    <a:pt x="7209" y="11077"/>
                    <a:pt x="7112" y="10965"/>
                    <a:pt x="6980" y="10947"/>
                  </a:cubicBezTo>
                  <a:cubicBezTo>
                    <a:pt x="6015" y="10811"/>
                    <a:pt x="5282" y="10005"/>
                    <a:pt x="5238" y="9031"/>
                  </a:cubicBezTo>
                  <a:cubicBezTo>
                    <a:pt x="5236" y="8965"/>
                    <a:pt x="5208" y="8902"/>
                    <a:pt x="5161" y="8855"/>
                  </a:cubicBezTo>
                  <a:lnTo>
                    <a:pt x="2952" y="6647"/>
                  </a:lnTo>
                  <a:cubicBezTo>
                    <a:pt x="2679" y="6374"/>
                    <a:pt x="2679" y="5929"/>
                    <a:pt x="2952" y="5656"/>
                  </a:cubicBezTo>
                  <a:cubicBezTo>
                    <a:pt x="3085" y="5524"/>
                    <a:pt x="3261" y="5451"/>
                    <a:pt x="3448" y="5451"/>
                  </a:cubicBezTo>
                  <a:cubicBezTo>
                    <a:pt x="3635" y="5451"/>
                    <a:pt x="3812" y="5524"/>
                    <a:pt x="3943" y="5656"/>
                  </a:cubicBezTo>
                  <a:lnTo>
                    <a:pt x="4782" y="6495"/>
                  </a:lnTo>
                  <a:cubicBezTo>
                    <a:pt x="4833" y="6546"/>
                    <a:pt x="4901" y="6573"/>
                    <a:pt x="4970" y="6573"/>
                  </a:cubicBezTo>
                  <a:cubicBezTo>
                    <a:pt x="5004" y="6573"/>
                    <a:pt x="5039" y="6566"/>
                    <a:pt x="5071" y="6552"/>
                  </a:cubicBezTo>
                  <a:cubicBezTo>
                    <a:pt x="5171" y="6511"/>
                    <a:pt x="5236" y="6414"/>
                    <a:pt x="5236" y="6307"/>
                  </a:cubicBezTo>
                  <a:lnTo>
                    <a:pt x="5236" y="2568"/>
                  </a:lnTo>
                  <a:lnTo>
                    <a:pt x="5399" y="2716"/>
                  </a:lnTo>
                  <a:cubicBezTo>
                    <a:pt x="5449" y="2762"/>
                    <a:pt x="5514" y="2784"/>
                    <a:pt x="5578" y="2784"/>
                  </a:cubicBezTo>
                  <a:cubicBezTo>
                    <a:pt x="5650" y="2784"/>
                    <a:pt x="5722" y="2755"/>
                    <a:pt x="5775" y="2697"/>
                  </a:cubicBezTo>
                  <a:cubicBezTo>
                    <a:pt x="5873" y="2588"/>
                    <a:pt x="5864" y="2420"/>
                    <a:pt x="5755" y="2321"/>
                  </a:cubicBezTo>
                  <a:lnTo>
                    <a:pt x="5236" y="1851"/>
                  </a:lnTo>
                  <a:lnTo>
                    <a:pt x="5236" y="915"/>
                  </a:lnTo>
                  <a:cubicBezTo>
                    <a:pt x="5236" y="704"/>
                    <a:pt x="5407" y="533"/>
                    <a:pt x="5618" y="533"/>
                  </a:cubicBezTo>
                  <a:cubicBezTo>
                    <a:pt x="5828" y="533"/>
                    <a:pt x="5999" y="704"/>
                    <a:pt x="5999" y="915"/>
                  </a:cubicBezTo>
                  <a:lnTo>
                    <a:pt x="5999" y="1442"/>
                  </a:lnTo>
                  <a:cubicBezTo>
                    <a:pt x="5999" y="1589"/>
                    <a:pt x="6118" y="1708"/>
                    <a:pt x="6265" y="1708"/>
                  </a:cubicBezTo>
                  <a:cubicBezTo>
                    <a:pt x="6411" y="1708"/>
                    <a:pt x="6530" y="1589"/>
                    <a:pt x="6530" y="1442"/>
                  </a:cubicBezTo>
                  <a:lnTo>
                    <a:pt x="6530" y="915"/>
                  </a:lnTo>
                  <a:cubicBezTo>
                    <a:pt x="6530" y="410"/>
                    <a:pt x="6121" y="1"/>
                    <a:pt x="56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25"/>
            <p:cNvSpPr/>
            <p:nvPr/>
          </p:nvSpPr>
          <p:spPr>
            <a:xfrm>
              <a:off x="2854098" y="4319140"/>
              <a:ext cx="82056" cy="105605"/>
            </a:xfrm>
            <a:custGeom>
              <a:avLst/>
              <a:gdLst/>
              <a:ahLst/>
              <a:cxnLst/>
              <a:rect l="l" t="t" r="r" b="b"/>
              <a:pathLst>
                <a:path w="2474" h="3184" extrusionOk="0">
                  <a:moveTo>
                    <a:pt x="267" y="1"/>
                  </a:moveTo>
                  <a:cubicBezTo>
                    <a:pt x="120" y="1"/>
                    <a:pt x="1" y="120"/>
                    <a:pt x="1" y="267"/>
                  </a:cubicBezTo>
                  <a:cubicBezTo>
                    <a:pt x="1" y="413"/>
                    <a:pt x="120" y="532"/>
                    <a:pt x="267" y="532"/>
                  </a:cubicBezTo>
                  <a:lnTo>
                    <a:pt x="1011" y="532"/>
                  </a:lnTo>
                  <a:cubicBezTo>
                    <a:pt x="1525" y="532"/>
                    <a:pt x="1941" y="950"/>
                    <a:pt x="1941" y="1463"/>
                  </a:cubicBezTo>
                  <a:lnTo>
                    <a:pt x="1941" y="2918"/>
                  </a:lnTo>
                  <a:cubicBezTo>
                    <a:pt x="1941" y="3065"/>
                    <a:pt x="2061" y="3184"/>
                    <a:pt x="2207" y="3184"/>
                  </a:cubicBezTo>
                  <a:cubicBezTo>
                    <a:pt x="2354" y="3184"/>
                    <a:pt x="2473" y="3065"/>
                    <a:pt x="2473" y="2918"/>
                  </a:cubicBezTo>
                  <a:lnTo>
                    <a:pt x="2473" y="1463"/>
                  </a:lnTo>
                  <a:cubicBezTo>
                    <a:pt x="2473" y="656"/>
                    <a:pt x="1817" y="1"/>
                    <a:pt x="10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25"/>
            <p:cNvSpPr/>
            <p:nvPr/>
          </p:nvSpPr>
          <p:spPr>
            <a:xfrm>
              <a:off x="2645541" y="4001992"/>
              <a:ext cx="189884" cy="189884"/>
            </a:xfrm>
            <a:custGeom>
              <a:avLst/>
              <a:gdLst/>
              <a:ahLst/>
              <a:cxnLst/>
              <a:rect l="l" t="t" r="r" b="b"/>
              <a:pathLst>
                <a:path w="5725" h="5725" extrusionOk="0">
                  <a:moveTo>
                    <a:pt x="266" y="1"/>
                  </a:moveTo>
                  <a:cubicBezTo>
                    <a:pt x="119" y="1"/>
                    <a:pt x="0" y="120"/>
                    <a:pt x="0" y="267"/>
                  </a:cubicBezTo>
                  <a:lnTo>
                    <a:pt x="0" y="5459"/>
                  </a:lnTo>
                  <a:cubicBezTo>
                    <a:pt x="0" y="5606"/>
                    <a:pt x="119" y="5725"/>
                    <a:pt x="266" y="5725"/>
                  </a:cubicBezTo>
                  <a:cubicBezTo>
                    <a:pt x="413" y="5725"/>
                    <a:pt x="532" y="5606"/>
                    <a:pt x="532" y="5459"/>
                  </a:cubicBezTo>
                  <a:lnTo>
                    <a:pt x="532" y="533"/>
                  </a:lnTo>
                  <a:lnTo>
                    <a:pt x="5458" y="533"/>
                  </a:lnTo>
                  <a:cubicBezTo>
                    <a:pt x="5605" y="533"/>
                    <a:pt x="5724" y="414"/>
                    <a:pt x="5724" y="267"/>
                  </a:cubicBezTo>
                  <a:cubicBezTo>
                    <a:pt x="5724" y="120"/>
                    <a:pt x="5605" y="1"/>
                    <a:pt x="54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25"/>
            <p:cNvSpPr/>
            <p:nvPr/>
          </p:nvSpPr>
          <p:spPr>
            <a:xfrm>
              <a:off x="2645541" y="4414098"/>
              <a:ext cx="189884" cy="189917"/>
            </a:xfrm>
            <a:custGeom>
              <a:avLst/>
              <a:gdLst/>
              <a:ahLst/>
              <a:cxnLst/>
              <a:rect l="l" t="t" r="r" b="b"/>
              <a:pathLst>
                <a:path w="5725" h="5726" extrusionOk="0">
                  <a:moveTo>
                    <a:pt x="266" y="0"/>
                  </a:moveTo>
                  <a:cubicBezTo>
                    <a:pt x="119" y="0"/>
                    <a:pt x="0" y="120"/>
                    <a:pt x="0" y="266"/>
                  </a:cubicBezTo>
                  <a:lnTo>
                    <a:pt x="0" y="5460"/>
                  </a:lnTo>
                  <a:cubicBezTo>
                    <a:pt x="0" y="5606"/>
                    <a:pt x="119" y="5726"/>
                    <a:pt x="266" y="5726"/>
                  </a:cubicBezTo>
                  <a:lnTo>
                    <a:pt x="5458" y="5726"/>
                  </a:lnTo>
                  <a:cubicBezTo>
                    <a:pt x="5605" y="5726"/>
                    <a:pt x="5724" y="5606"/>
                    <a:pt x="5724" y="5460"/>
                  </a:cubicBezTo>
                  <a:cubicBezTo>
                    <a:pt x="5724" y="5312"/>
                    <a:pt x="5605" y="5194"/>
                    <a:pt x="5458" y="5194"/>
                  </a:cubicBezTo>
                  <a:lnTo>
                    <a:pt x="532" y="5194"/>
                  </a:ln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25"/>
            <p:cNvSpPr/>
            <p:nvPr/>
          </p:nvSpPr>
          <p:spPr>
            <a:xfrm>
              <a:off x="2998841" y="4001992"/>
              <a:ext cx="189884" cy="189884"/>
            </a:xfrm>
            <a:custGeom>
              <a:avLst/>
              <a:gdLst/>
              <a:ahLst/>
              <a:cxnLst/>
              <a:rect l="l" t="t" r="r" b="b"/>
              <a:pathLst>
                <a:path w="5725" h="5725" extrusionOk="0">
                  <a:moveTo>
                    <a:pt x="266" y="1"/>
                  </a:moveTo>
                  <a:cubicBezTo>
                    <a:pt x="120" y="1"/>
                    <a:pt x="1" y="120"/>
                    <a:pt x="1" y="267"/>
                  </a:cubicBezTo>
                  <a:cubicBezTo>
                    <a:pt x="1" y="413"/>
                    <a:pt x="120" y="532"/>
                    <a:pt x="266" y="532"/>
                  </a:cubicBezTo>
                  <a:lnTo>
                    <a:pt x="5194" y="532"/>
                  </a:lnTo>
                  <a:lnTo>
                    <a:pt x="5194" y="5459"/>
                  </a:lnTo>
                  <a:cubicBezTo>
                    <a:pt x="5194" y="5606"/>
                    <a:pt x="5312" y="5725"/>
                    <a:pt x="5459" y="5725"/>
                  </a:cubicBezTo>
                  <a:cubicBezTo>
                    <a:pt x="5606" y="5725"/>
                    <a:pt x="5725" y="5606"/>
                    <a:pt x="5725" y="5459"/>
                  </a:cubicBezTo>
                  <a:lnTo>
                    <a:pt x="5725" y="266"/>
                  </a:lnTo>
                  <a:cubicBezTo>
                    <a:pt x="5725" y="120"/>
                    <a:pt x="5606" y="1"/>
                    <a:pt x="54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25"/>
            <p:cNvSpPr/>
            <p:nvPr/>
          </p:nvSpPr>
          <p:spPr>
            <a:xfrm>
              <a:off x="2998841" y="4414098"/>
              <a:ext cx="189884" cy="189884"/>
            </a:xfrm>
            <a:custGeom>
              <a:avLst/>
              <a:gdLst/>
              <a:ahLst/>
              <a:cxnLst/>
              <a:rect l="l" t="t" r="r" b="b"/>
              <a:pathLst>
                <a:path w="5725" h="5725" extrusionOk="0">
                  <a:moveTo>
                    <a:pt x="5459" y="0"/>
                  </a:moveTo>
                  <a:cubicBezTo>
                    <a:pt x="5312" y="0"/>
                    <a:pt x="5194" y="120"/>
                    <a:pt x="5194" y="266"/>
                  </a:cubicBezTo>
                  <a:lnTo>
                    <a:pt x="5194" y="5194"/>
                  </a:lnTo>
                  <a:lnTo>
                    <a:pt x="266" y="5194"/>
                  </a:lnTo>
                  <a:cubicBezTo>
                    <a:pt x="120" y="5194"/>
                    <a:pt x="1" y="5312"/>
                    <a:pt x="1" y="5460"/>
                  </a:cubicBezTo>
                  <a:cubicBezTo>
                    <a:pt x="1" y="5605"/>
                    <a:pt x="120" y="5725"/>
                    <a:pt x="266" y="5725"/>
                  </a:cubicBezTo>
                  <a:lnTo>
                    <a:pt x="5459" y="5725"/>
                  </a:lnTo>
                  <a:cubicBezTo>
                    <a:pt x="5606" y="5725"/>
                    <a:pt x="5725" y="5605"/>
                    <a:pt x="5725" y="5460"/>
                  </a:cubicBezTo>
                  <a:lnTo>
                    <a:pt x="5725" y="266"/>
                  </a:lnTo>
                  <a:cubicBezTo>
                    <a:pt x="5725" y="120"/>
                    <a:pt x="5606" y="0"/>
                    <a:pt x="54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25"/>
            <p:cNvSpPr/>
            <p:nvPr/>
          </p:nvSpPr>
          <p:spPr>
            <a:xfrm>
              <a:off x="3073136" y="4486967"/>
              <a:ext cx="77380" cy="17678"/>
            </a:xfrm>
            <a:custGeom>
              <a:avLst/>
              <a:gdLst/>
              <a:ahLst/>
              <a:cxnLst/>
              <a:rect l="l" t="t" r="r" b="b"/>
              <a:pathLst>
                <a:path w="2333" h="533" extrusionOk="0">
                  <a:moveTo>
                    <a:pt x="267" y="1"/>
                  </a:moveTo>
                  <a:cubicBezTo>
                    <a:pt x="120" y="1"/>
                    <a:pt x="1" y="120"/>
                    <a:pt x="1" y="267"/>
                  </a:cubicBezTo>
                  <a:cubicBezTo>
                    <a:pt x="1" y="413"/>
                    <a:pt x="120" y="533"/>
                    <a:pt x="267" y="533"/>
                  </a:cubicBezTo>
                  <a:lnTo>
                    <a:pt x="2067" y="533"/>
                  </a:lnTo>
                  <a:cubicBezTo>
                    <a:pt x="2213" y="533"/>
                    <a:pt x="2333" y="413"/>
                    <a:pt x="2333" y="267"/>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25"/>
            <p:cNvSpPr/>
            <p:nvPr/>
          </p:nvSpPr>
          <p:spPr>
            <a:xfrm>
              <a:off x="3073136" y="4516851"/>
              <a:ext cx="77380" cy="17645"/>
            </a:xfrm>
            <a:custGeom>
              <a:avLst/>
              <a:gdLst/>
              <a:ahLst/>
              <a:cxnLst/>
              <a:rect l="l" t="t" r="r" b="b"/>
              <a:pathLst>
                <a:path w="2333" h="532" extrusionOk="0">
                  <a:moveTo>
                    <a:pt x="267" y="0"/>
                  </a:moveTo>
                  <a:cubicBezTo>
                    <a:pt x="120" y="0"/>
                    <a:pt x="1" y="119"/>
                    <a:pt x="1" y="266"/>
                  </a:cubicBezTo>
                  <a:cubicBezTo>
                    <a:pt x="1" y="413"/>
                    <a:pt x="120" y="532"/>
                    <a:pt x="267" y="532"/>
                  </a:cubicBezTo>
                  <a:lnTo>
                    <a:pt x="2067" y="532"/>
                  </a:lnTo>
                  <a:cubicBezTo>
                    <a:pt x="2213" y="532"/>
                    <a:pt x="2333" y="413"/>
                    <a:pt x="2333" y="266"/>
                  </a:cubicBezTo>
                  <a:cubicBezTo>
                    <a:pt x="2333" y="119"/>
                    <a:pt x="2213" y="0"/>
                    <a:pt x="20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25"/>
            <p:cNvSpPr/>
            <p:nvPr/>
          </p:nvSpPr>
          <p:spPr>
            <a:xfrm>
              <a:off x="3073136" y="4546702"/>
              <a:ext cx="77380" cy="17678"/>
            </a:xfrm>
            <a:custGeom>
              <a:avLst/>
              <a:gdLst/>
              <a:ahLst/>
              <a:cxnLst/>
              <a:rect l="l" t="t" r="r" b="b"/>
              <a:pathLst>
                <a:path w="2333" h="533" extrusionOk="0">
                  <a:moveTo>
                    <a:pt x="267" y="1"/>
                  </a:moveTo>
                  <a:cubicBezTo>
                    <a:pt x="120" y="1"/>
                    <a:pt x="1" y="120"/>
                    <a:pt x="1" y="266"/>
                  </a:cubicBezTo>
                  <a:cubicBezTo>
                    <a:pt x="1" y="413"/>
                    <a:pt x="120" y="532"/>
                    <a:pt x="267" y="532"/>
                  </a:cubicBezTo>
                  <a:lnTo>
                    <a:pt x="2067" y="532"/>
                  </a:lnTo>
                  <a:cubicBezTo>
                    <a:pt x="2213" y="532"/>
                    <a:pt x="2333" y="413"/>
                    <a:pt x="2333" y="266"/>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25"/>
            <p:cNvSpPr/>
            <p:nvPr/>
          </p:nvSpPr>
          <p:spPr>
            <a:xfrm>
              <a:off x="3067763" y="4041594"/>
              <a:ext cx="17678" cy="17678"/>
            </a:xfrm>
            <a:custGeom>
              <a:avLst/>
              <a:gdLst/>
              <a:ahLst/>
              <a:cxnLst/>
              <a:rect l="l" t="t" r="r" b="b"/>
              <a:pathLst>
                <a:path w="533" h="533" extrusionOk="0">
                  <a:moveTo>
                    <a:pt x="267" y="1"/>
                  </a:moveTo>
                  <a:cubicBezTo>
                    <a:pt x="197" y="1"/>
                    <a:pt x="128" y="30"/>
                    <a:pt x="79" y="79"/>
                  </a:cubicBezTo>
                  <a:cubicBezTo>
                    <a:pt x="29" y="128"/>
                    <a:pt x="1" y="197"/>
                    <a:pt x="1" y="267"/>
                  </a:cubicBezTo>
                  <a:cubicBezTo>
                    <a:pt x="1" y="337"/>
                    <a:pt x="29" y="405"/>
                    <a:pt x="79" y="455"/>
                  </a:cubicBezTo>
                  <a:cubicBezTo>
                    <a:pt x="128" y="504"/>
                    <a:pt x="197" y="533"/>
                    <a:pt x="267" y="533"/>
                  </a:cubicBezTo>
                  <a:cubicBezTo>
                    <a:pt x="337" y="533"/>
                    <a:pt x="405" y="504"/>
                    <a:pt x="454" y="455"/>
                  </a:cubicBezTo>
                  <a:cubicBezTo>
                    <a:pt x="505" y="405"/>
                    <a:pt x="532" y="337"/>
                    <a:pt x="532" y="267"/>
                  </a:cubicBezTo>
                  <a:cubicBezTo>
                    <a:pt x="532" y="197"/>
                    <a:pt x="505" y="128"/>
                    <a:pt x="454"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25"/>
            <p:cNvSpPr/>
            <p:nvPr/>
          </p:nvSpPr>
          <p:spPr>
            <a:xfrm>
              <a:off x="3100333" y="4041594"/>
              <a:ext cx="17678" cy="17678"/>
            </a:xfrm>
            <a:custGeom>
              <a:avLst/>
              <a:gdLst/>
              <a:ahLst/>
              <a:cxnLst/>
              <a:rect l="l" t="t" r="r" b="b"/>
              <a:pathLst>
                <a:path w="533" h="533" extrusionOk="0">
                  <a:moveTo>
                    <a:pt x="266" y="1"/>
                  </a:moveTo>
                  <a:cubicBezTo>
                    <a:pt x="196" y="1"/>
                    <a:pt x="128" y="30"/>
                    <a:pt x="78" y="79"/>
                  </a:cubicBezTo>
                  <a:cubicBezTo>
                    <a:pt x="29" y="128"/>
                    <a:pt x="0" y="197"/>
                    <a:pt x="0" y="267"/>
                  </a:cubicBezTo>
                  <a:cubicBezTo>
                    <a:pt x="0" y="337"/>
                    <a:pt x="29" y="405"/>
                    <a:pt x="78" y="455"/>
                  </a:cubicBezTo>
                  <a:cubicBezTo>
                    <a:pt x="128" y="504"/>
                    <a:pt x="196" y="533"/>
                    <a:pt x="266" y="533"/>
                  </a:cubicBezTo>
                  <a:cubicBezTo>
                    <a:pt x="336" y="533"/>
                    <a:pt x="404" y="504"/>
                    <a:pt x="454" y="455"/>
                  </a:cubicBezTo>
                  <a:cubicBezTo>
                    <a:pt x="503" y="405"/>
                    <a:pt x="532" y="337"/>
                    <a:pt x="532" y="267"/>
                  </a:cubicBezTo>
                  <a:cubicBezTo>
                    <a:pt x="532" y="197"/>
                    <a:pt x="503" y="128"/>
                    <a:pt x="454" y="79"/>
                  </a:cubicBezTo>
                  <a:cubicBezTo>
                    <a:pt x="404"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25"/>
            <p:cNvSpPr/>
            <p:nvPr/>
          </p:nvSpPr>
          <p:spPr>
            <a:xfrm>
              <a:off x="3132871" y="4041594"/>
              <a:ext cx="17678" cy="17678"/>
            </a:xfrm>
            <a:custGeom>
              <a:avLst/>
              <a:gdLst/>
              <a:ahLst/>
              <a:cxnLst/>
              <a:rect l="l" t="t" r="r" b="b"/>
              <a:pathLst>
                <a:path w="533" h="533" extrusionOk="0">
                  <a:moveTo>
                    <a:pt x="267" y="1"/>
                  </a:moveTo>
                  <a:cubicBezTo>
                    <a:pt x="196" y="1"/>
                    <a:pt x="128" y="30"/>
                    <a:pt x="78" y="79"/>
                  </a:cubicBezTo>
                  <a:cubicBezTo>
                    <a:pt x="28" y="128"/>
                    <a:pt x="1" y="197"/>
                    <a:pt x="1" y="267"/>
                  </a:cubicBezTo>
                  <a:cubicBezTo>
                    <a:pt x="1" y="337"/>
                    <a:pt x="28" y="405"/>
                    <a:pt x="78" y="455"/>
                  </a:cubicBezTo>
                  <a:cubicBezTo>
                    <a:pt x="128" y="504"/>
                    <a:pt x="196" y="533"/>
                    <a:pt x="267" y="533"/>
                  </a:cubicBezTo>
                  <a:cubicBezTo>
                    <a:pt x="337" y="533"/>
                    <a:pt x="404" y="504"/>
                    <a:pt x="455" y="455"/>
                  </a:cubicBezTo>
                  <a:cubicBezTo>
                    <a:pt x="504" y="405"/>
                    <a:pt x="533" y="337"/>
                    <a:pt x="533" y="267"/>
                  </a:cubicBezTo>
                  <a:cubicBezTo>
                    <a:pt x="533" y="197"/>
                    <a:pt x="504" y="128"/>
                    <a:pt x="455" y="79"/>
                  </a:cubicBezTo>
                  <a:cubicBezTo>
                    <a:pt x="404"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25"/>
            <p:cNvSpPr/>
            <p:nvPr/>
          </p:nvSpPr>
          <p:spPr>
            <a:xfrm>
              <a:off x="2686569" y="4504579"/>
              <a:ext cx="59801" cy="59801"/>
            </a:xfrm>
            <a:custGeom>
              <a:avLst/>
              <a:gdLst/>
              <a:ahLst/>
              <a:cxnLst/>
              <a:rect l="l" t="t" r="r" b="b"/>
              <a:pathLst>
                <a:path w="1803" h="1803" extrusionOk="0">
                  <a:moveTo>
                    <a:pt x="1270" y="531"/>
                  </a:moveTo>
                  <a:lnTo>
                    <a:pt x="1270" y="1271"/>
                  </a:lnTo>
                  <a:lnTo>
                    <a:pt x="531" y="1271"/>
                  </a:lnTo>
                  <a:lnTo>
                    <a:pt x="531" y="531"/>
                  </a:lnTo>
                  <a:close/>
                  <a:moveTo>
                    <a:pt x="443" y="0"/>
                  </a:moveTo>
                  <a:cubicBezTo>
                    <a:pt x="198" y="0"/>
                    <a:pt x="0" y="199"/>
                    <a:pt x="0" y="443"/>
                  </a:cubicBezTo>
                  <a:lnTo>
                    <a:pt x="0" y="1360"/>
                  </a:lnTo>
                  <a:cubicBezTo>
                    <a:pt x="0" y="1604"/>
                    <a:pt x="198" y="1802"/>
                    <a:pt x="443" y="1802"/>
                  </a:cubicBezTo>
                  <a:lnTo>
                    <a:pt x="1360" y="1802"/>
                  </a:lnTo>
                  <a:cubicBezTo>
                    <a:pt x="1603" y="1802"/>
                    <a:pt x="1802" y="1604"/>
                    <a:pt x="1802" y="1360"/>
                  </a:cubicBezTo>
                  <a:lnTo>
                    <a:pt x="1802" y="443"/>
                  </a:lnTo>
                  <a:cubicBezTo>
                    <a:pt x="1802" y="199"/>
                    <a:pt x="1603" y="0"/>
                    <a:pt x="13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25"/>
            <p:cNvSpPr/>
            <p:nvPr/>
          </p:nvSpPr>
          <p:spPr>
            <a:xfrm>
              <a:off x="2681892" y="4086636"/>
              <a:ext cx="106435" cy="17645"/>
            </a:xfrm>
            <a:custGeom>
              <a:avLst/>
              <a:gdLst/>
              <a:ahLst/>
              <a:cxnLst/>
              <a:rect l="l" t="t" r="r" b="b"/>
              <a:pathLst>
                <a:path w="3209" h="532" extrusionOk="0">
                  <a:moveTo>
                    <a:pt x="267" y="0"/>
                  </a:moveTo>
                  <a:cubicBezTo>
                    <a:pt x="120" y="0"/>
                    <a:pt x="1" y="119"/>
                    <a:pt x="1" y="266"/>
                  </a:cubicBezTo>
                  <a:cubicBezTo>
                    <a:pt x="1" y="413"/>
                    <a:pt x="120" y="531"/>
                    <a:pt x="267" y="531"/>
                  </a:cubicBezTo>
                  <a:lnTo>
                    <a:pt x="2942" y="531"/>
                  </a:lnTo>
                  <a:cubicBezTo>
                    <a:pt x="3089" y="531"/>
                    <a:pt x="3208" y="412"/>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25"/>
            <p:cNvSpPr/>
            <p:nvPr/>
          </p:nvSpPr>
          <p:spPr>
            <a:xfrm>
              <a:off x="2681892" y="4062423"/>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25"/>
            <p:cNvSpPr/>
            <p:nvPr/>
          </p:nvSpPr>
          <p:spPr>
            <a:xfrm>
              <a:off x="2681892" y="4038244"/>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7" name="Google Shape;1897;p25"/>
          <p:cNvGrpSpPr/>
          <p:nvPr/>
        </p:nvGrpSpPr>
        <p:grpSpPr>
          <a:xfrm>
            <a:off x="1545100" y="1337825"/>
            <a:ext cx="76825" cy="76800"/>
            <a:chOff x="3104875" y="1099400"/>
            <a:chExt cx="76825" cy="76800"/>
          </a:xfrm>
        </p:grpSpPr>
        <p:sp>
          <p:nvSpPr>
            <p:cNvPr id="1898" name="Google Shape;1898;p2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2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0" name="Google Shape;1900;p25"/>
          <p:cNvGrpSpPr/>
          <p:nvPr/>
        </p:nvGrpSpPr>
        <p:grpSpPr>
          <a:xfrm>
            <a:off x="6556775" y="821850"/>
            <a:ext cx="76825" cy="76800"/>
            <a:chOff x="3104875" y="1099400"/>
            <a:chExt cx="76825" cy="76800"/>
          </a:xfrm>
        </p:grpSpPr>
        <p:sp>
          <p:nvSpPr>
            <p:cNvPr id="1901" name="Google Shape;1901;p2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2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3" name="Google Shape;1903;p25"/>
          <p:cNvGrpSpPr/>
          <p:nvPr/>
        </p:nvGrpSpPr>
        <p:grpSpPr>
          <a:xfrm>
            <a:off x="6997797" y="4802364"/>
            <a:ext cx="76825" cy="76800"/>
            <a:chOff x="3104875" y="1099400"/>
            <a:chExt cx="76825" cy="76800"/>
          </a:xfrm>
        </p:grpSpPr>
        <p:sp>
          <p:nvSpPr>
            <p:cNvPr id="1904" name="Google Shape;1904;p2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2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06" name="Google Shape;1906;p25"/>
          <p:cNvPicPr preferRelativeResize="0"/>
          <p:nvPr/>
        </p:nvPicPr>
        <p:blipFill rotWithShape="1">
          <a:blip r:embed="rId3">
            <a:alphaModFix/>
          </a:blip>
          <a:srcRect l="18647" t="7960" r="8852" b="8336"/>
          <a:stretch/>
        </p:blipFill>
        <p:spPr>
          <a:xfrm rot="-1406513">
            <a:off x="278881" y="4178004"/>
            <a:ext cx="1175233" cy="763227"/>
          </a:xfrm>
          <a:prstGeom prst="rect">
            <a:avLst/>
          </a:prstGeom>
          <a:noFill/>
          <a:ln>
            <a:noFill/>
          </a:ln>
        </p:spPr>
      </p:pic>
      <p:pic>
        <p:nvPicPr>
          <p:cNvPr id="1907" name="Google Shape;1907;p25"/>
          <p:cNvPicPr preferRelativeResize="0"/>
          <p:nvPr/>
        </p:nvPicPr>
        <p:blipFill rotWithShape="1">
          <a:blip r:embed="rId4">
            <a:alphaModFix/>
          </a:blip>
          <a:srcRect l="22008" r="18454"/>
          <a:stretch/>
        </p:blipFill>
        <p:spPr>
          <a:xfrm rot="1913061">
            <a:off x="7883045" y="744821"/>
            <a:ext cx="861581" cy="814058"/>
          </a:xfrm>
          <a:prstGeom prst="rect">
            <a:avLst/>
          </a:prstGeom>
          <a:noFill/>
          <a:ln>
            <a:noFill/>
          </a:ln>
        </p:spPr>
      </p:pic>
      <p:pic>
        <p:nvPicPr>
          <p:cNvPr id="1908" name="Google Shape;1908;p25"/>
          <p:cNvPicPr preferRelativeResize="0"/>
          <p:nvPr/>
        </p:nvPicPr>
        <p:blipFill rotWithShape="1">
          <a:blip r:embed="rId3">
            <a:alphaModFix/>
          </a:blip>
          <a:srcRect l="18647" t="7960" r="8852" b="8336"/>
          <a:stretch/>
        </p:blipFill>
        <p:spPr>
          <a:xfrm rot="9084173">
            <a:off x="149987" y="1056562"/>
            <a:ext cx="1175231" cy="763226"/>
          </a:xfrm>
          <a:prstGeom prst="rect">
            <a:avLst/>
          </a:prstGeom>
          <a:noFill/>
          <a:ln>
            <a:noFill/>
          </a:ln>
        </p:spPr>
      </p:pic>
      <p:cxnSp>
        <p:nvCxnSpPr>
          <p:cNvPr id="1909" name="Google Shape;1909;p25"/>
          <p:cNvCxnSpPr/>
          <p:nvPr/>
        </p:nvCxnSpPr>
        <p:spPr>
          <a:xfrm>
            <a:off x="4987225" y="605525"/>
            <a:ext cx="2665200" cy="0"/>
          </a:xfrm>
          <a:prstGeom prst="straightConnector1">
            <a:avLst/>
          </a:prstGeom>
          <a:noFill/>
          <a:ln w="38100" cap="flat" cmpd="sng">
            <a:solidFill>
              <a:schemeClr val="dk2"/>
            </a:solidFill>
            <a:prstDash val="solid"/>
            <a:round/>
            <a:headEnd type="none" w="med" len="med"/>
            <a:tailEnd type="diamond" w="med" len="med"/>
          </a:ln>
        </p:spPr>
      </p:cxnSp>
      <p:sp>
        <p:nvSpPr>
          <p:cNvPr id="2" name="Rectangle 1">
            <a:extLst>
              <a:ext uri="{FF2B5EF4-FFF2-40B4-BE49-F238E27FC236}">
                <a16:creationId xmlns:a16="http://schemas.microsoft.com/office/drawing/2014/main" id="{C5CAC075-88FD-4780-AD96-59AADF4DF1D9}"/>
              </a:ext>
            </a:extLst>
          </p:cNvPr>
          <p:cNvSpPr/>
          <p:nvPr/>
        </p:nvSpPr>
        <p:spPr>
          <a:xfrm>
            <a:off x="4241901" y="1018069"/>
            <a:ext cx="2672015" cy="830997"/>
          </a:xfrm>
          <a:prstGeom prst="rect">
            <a:avLst/>
          </a:prstGeom>
          <a:noFill/>
        </p:spPr>
        <p:txBody>
          <a:bodyPr wrap="square" lIns="91440" tIns="45720" rIns="91440" bIns="45720">
            <a:spAutoFit/>
          </a:bodyPr>
          <a:lstStyle/>
          <a:p>
            <a:pPr algn="ctr"/>
            <a:r>
              <a:rPr lang="en-US" sz="1600" b="1"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latin typeface="Bahnschrift SemiBold" panose="020B0502040204020203" pitchFamily="34" charset="0"/>
              </a:rPr>
              <a:t>Prompt Engineering</a:t>
            </a:r>
          </a:p>
          <a:p>
            <a:pPr algn="ctr"/>
            <a:r>
              <a:rPr lang="en-US" sz="1600" b="1"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latin typeface="Bahnschrift SemiBold" panose="020B0502040204020203" pitchFamily="34" charset="0"/>
              </a:rPr>
              <a:t>(Zero Shot, Few Shot,</a:t>
            </a:r>
          </a:p>
          <a:p>
            <a:pPr algn="ctr"/>
            <a:r>
              <a:rPr lang="en-US" sz="1600" b="1"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latin typeface="Bahnschrift SemiBold" panose="020B0502040204020203" pitchFamily="34" charset="0"/>
              </a:rPr>
              <a:t>RAG Technique)</a:t>
            </a:r>
          </a:p>
        </p:txBody>
      </p:sp>
      <p:sp>
        <p:nvSpPr>
          <p:cNvPr id="89" name="TextBox 88">
            <a:extLst>
              <a:ext uri="{FF2B5EF4-FFF2-40B4-BE49-F238E27FC236}">
                <a16:creationId xmlns:a16="http://schemas.microsoft.com/office/drawing/2014/main" id="{DFC1203C-50DC-4EC4-90E4-85CB8F3CDFDC}"/>
              </a:ext>
            </a:extLst>
          </p:cNvPr>
          <p:cNvSpPr txBox="1"/>
          <p:nvPr/>
        </p:nvSpPr>
        <p:spPr>
          <a:xfrm>
            <a:off x="7216524" y="3858950"/>
            <a:ext cx="1447251" cy="584775"/>
          </a:xfrm>
          <a:prstGeom prst="rect">
            <a:avLst/>
          </a:prstGeom>
          <a:noFill/>
        </p:spPr>
        <p:txBody>
          <a:bodyPr wrap="square">
            <a:spAutoFit/>
          </a:bodyPr>
          <a:lstStyle/>
          <a:p>
            <a:r>
              <a:rPr lang="en-US" sz="1600" b="1" dirty="0">
                <a:ln w="12700">
                  <a:solidFill>
                    <a:schemeClr val="tx2">
                      <a:lumMod val="75000"/>
                    </a:schemeClr>
                  </a:solidFill>
                  <a:prstDash val="solid"/>
                </a:ln>
                <a:solidFill>
                  <a:schemeClr val="bg2">
                    <a:lumMod val="60000"/>
                    <a:lumOff val="40000"/>
                  </a:schemeClr>
                </a:solidFill>
                <a:effectLst>
                  <a:outerShdw dist="38100" dir="2640000" algn="bl" rotWithShape="0">
                    <a:schemeClr val="tx2">
                      <a:lumMod val="75000"/>
                    </a:schemeClr>
                  </a:outerShdw>
                </a:effectLst>
                <a:latin typeface="Bahnschrift SemiBold" panose="020B0502040204020203" pitchFamily="34" charset="0"/>
              </a:rPr>
              <a:t>Prompt Engineering</a:t>
            </a:r>
            <a:endParaRPr lang="en-US" sz="1600" dirty="0">
              <a:solidFill>
                <a:schemeClr val="bg2">
                  <a:lumMod val="60000"/>
                  <a:lumOff val="40000"/>
                </a:schemeClr>
              </a:solidFill>
            </a:endParaRPr>
          </a:p>
        </p:txBody>
      </p:sp>
      <p:sp>
        <p:nvSpPr>
          <p:cNvPr id="92" name="TextBox 91">
            <a:extLst>
              <a:ext uri="{FF2B5EF4-FFF2-40B4-BE49-F238E27FC236}">
                <a16:creationId xmlns:a16="http://schemas.microsoft.com/office/drawing/2014/main" id="{730EB4BC-E4F8-4C5A-B5B4-772EB7B14A50}"/>
              </a:ext>
            </a:extLst>
          </p:cNvPr>
          <p:cNvSpPr txBox="1"/>
          <p:nvPr/>
        </p:nvSpPr>
        <p:spPr>
          <a:xfrm>
            <a:off x="2723465" y="3878681"/>
            <a:ext cx="1763016" cy="584775"/>
          </a:xfrm>
          <a:prstGeom prst="rect">
            <a:avLst/>
          </a:prstGeom>
          <a:noFill/>
        </p:spPr>
        <p:txBody>
          <a:bodyPr wrap="square">
            <a:spAutoFit/>
          </a:bodyPr>
          <a:lstStyle/>
          <a:p>
            <a:r>
              <a:rPr lang="en-US" sz="1600" b="1" dirty="0">
                <a:ln w="12700">
                  <a:solidFill>
                    <a:schemeClr val="tx2">
                      <a:lumMod val="75000"/>
                    </a:schemeClr>
                  </a:solidFill>
                  <a:prstDash val="solid"/>
                </a:ln>
                <a:solidFill>
                  <a:schemeClr val="bg2">
                    <a:lumMod val="40000"/>
                    <a:lumOff val="60000"/>
                  </a:schemeClr>
                </a:solidFill>
                <a:effectLst>
                  <a:outerShdw dist="38100" dir="2640000" algn="bl" rotWithShape="0">
                    <a:schemeClr val="tx2">
                      <a:lumMod val="75000"/>
                    </a:schemeClr>
                  </a:outerShdw>
                </a:effectLst>
                <a:latin typeface="Bahnschrift SemiBold" panose="020B0502040204020203" pitchFamily="34" charset="0"/>
              </a:rPr>
              <a:t>Hyperparameter </a:t>
            </a:r>
          </a:p>
          <a:p>
            <a:r>
              <a:rPr lang="en-US" sz="1600" b="1" dirty="0">
                <a:ln w="12700">
                  <a:solidFill>
                    <a:schemeClr val="tx2">
                      <a:lumMod val="75000"/>
                    </a:schemeClr>
                  </a:solidFill>
                  <a:prstDash val="solid"/>
                </a:ln>
                <a:solidFill>
                  <a:schemeClr val="bg2">
                    <a:lumMod val="40000"/>
                    <a:lumOff val="60000"/>
                  </a:schemeClr>
                </a:solidFill>
                <a:effectLst>
                  <a:outerShdw dist="38100" dir="2640000" algn="bl" rotWithShape="0">
                    <a:schemeClr val="tx2">
                      <a:lumMod val="75000"/>
                    </a:schemeClr>
                  </a:outerShdw>
                </a:effectLst>
                <a:latin typeface="Bahnschrift SemiBold" panose="020B0502040204020203" pitchFamily="34" charset="0"/>
              </a:rPr>
              <a:t>       Tuning</a:t>
            </a:r>
            <a:endParaRPr lang="en-US" sz="1600" dirty="0">
              <a:solidFill>
                <a:schemeClr val="bg2">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g2dda316c6ab_0_107"/>
          <p:cNvSpPr txBox="1">
            <a:spLocks noGrp="1"/>
          </p:cNvSpPr>
          <p:nvPr>
            <p:ph type="title"/>
          </p:nvPr>
        </p:nvSpPr>
        <p:spPr>
          <a:xfrm>
            <a:off x="-199076" y="118458"/>
            <a:ext cx="9144000" cy="67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2500" dirty="0">
                <a:solidFill>
                  <a:srgbClr val="FFF2CC"/>
                </a:solidFill>
              </a:rPr>
              <a:t>Environmental Considerations &amp; Sustainability</a:t>
            </a:r>
            <a:endParaRPr sz="2500" dirty="0">
              <a:solidFill>
                <a:srgbClr val="FFF2CC"/>
              </a:solidFill>
            </a:endParaRPr>
          </a:p>
        </p:txBody>
      </p:sp>
      <p:grpSp>
        <p:nvGrpSpPr>
          <p:cNvPr id="1915" name="Google Shape;1915;g2dda316c6ab_0_107"/>
          <p:cNvGrpSpPr/>
          <p:nvPr/>
        </p:nvGrpSpPr>
        <p:grpSpPr>
          <a:xfrm>
            <a:off x="6180225" y="982400"/>
            <a:ext cx="76825" cy="76800"/>
            <a:chOff x="3104875" y="1099400"/>
            <a:chExt cx="76825" cy="76800"/>
          </a:xfrm>
        </p:grpSpPr>
        <p:sp>
          <p:nvSpPr>
            <p:cNvPr id="1916" name="Google Shape;1916;g2dda316c6ab_0_10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g2dda316c6ab_0_10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18" name="Google Shape;1918;g2dda316c6ab_0_107"/>
          <p:cNvPicPr preferRelativeResize="0"/>
          <p:nvPr/>
        </p:nvPicPr>
        <p:blipFill rotWithShape="1">
          <a:blip r:embed="rId3">
            <a:alphaModFix/>
          </a:blip>
          <a:srcRect l="22009" r="18455"/>
          <a:stretch/>
        </p:blipFill>
        <p:spPr>
          <a:xfrm rot="-3282827">
            <a:off x="222140" y="887822"/>
            <a:ext cx="652202" cy="616224"/>
          </a:xfrm>
          <a:prstGeom prst="rect">
            <a:avLst/>
          </a:prstGeom>
          <a:noFill/>
          <a:ln>
            <a:noFill/>
          </a:ln>
        </p:spPr>
      </p:pic>
      <p:pic>
        <p:nvPicPr>
          <p:cNvPr id="1919" name="Google Shape;1919;g2dda316c6ab_0_107"/>
          <p:cNvPicPr preferRelativeResize="0"/>
          <p:nvPr/>
        </p:nvPicPr>
        <p:blipFill rotWithShape="1">
          <a:blip r:embed="rId4">
            <a:alphaModFix/>
          </a:blip>
          <a:srcRect l="24331" t="5721" r="23342" b="4591"/>
          <a:stretch/>
        </p:blipFill>
        <p:spPr>
          <a:xfrm rot="2268298">
            <a:off x="6770156" y="3368950"/>
            <a:ext cx="1692487" cy="1631725"/>
          </a:xfrm>
          <a:prstGeom prst="rect">
            <a:avLst/>
          </a:prstGeom>
          <a:noFill/>
          <a:ln>
            <a:noFill/>
          </a:ln>
        </p:spPr>
      </p:pic>
      <p:sp>
        <p:nvSpPr>
          <p:cNvPr id="1920" name="Google Shape;1920;g2dda316c6ab_0_107"/>
          <p:cNvSpPr txBox="1"/>
          <p:nvPr/>
        </p:nvSpPr>
        <p:spPr>
          <a:xfrm>
            <a:off x="914400" y="1290917"/>
            <a:ext cx="8633012" cy="3354798"/>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2000" dirty="0">
                <a:solidFill>
                  <a:schemeClr val="accent1">
                    <a:lumMod val="60000"/>
                    <a:lumOff val="40000"/>
                  </a:schemeClr>
                </a:solidFill>
                <a:latin typeface="Montserrat"/>
                <a:ea typeface="Montserrat"/>
                <a:cs typeface="Montserrat"/>
                <a:sym typeface="Montserrat"/>
              </a:rPr>
              <a:t>Carbon footprint</a:t>
            </a:r>
            <a:r>
              <a:rPr lang="en" sz="2000" dirty="0">
                <a:solidFill>
                  <a:schemeClr val="dk1"/>
                </a:solidFill>
                <a:latin typeface="Montserrat"/>
                <a:ea typeface="Montserrat"/>
                <a:cs typeface="Montserrat"/>
                <a:sym typeface="Montserrat"/>
              </a:rPr>
              <a:t> </a:t>
            </a:r>
            <a:endParaRPr sz="2000" dirty="0">
              <a:solidFill>
                <a:schemeClr val="dk1"/>
              </a:solidFill>
              <a:latin typeface="Montserrat"/>
              <a:ea typeface="Montserrat"/>
              <a:cs typeface="Montserrat"/>
              <a:sym typeface="Montserrat"/>
            </a:endParaRPr>
          </a:p>
          <a:p>
            <a:pPr marL="457200" lvl="0" indent="0" algn="l" rtl="0">
              <a:spcBef>
                <a:spcPts val="0"/>
              </a:spcBef>
              <a:spcAft>
                <a:spcPts val="0"/>
              </a:spcAft>
              <a:buNone/>
            </a:pPr>
            <a:r>
              <a:rPr lang="en" sz="2000" dirty="0">
                <a:solidFill>
                  <a:schemeClr val="dk1"/>
                </a:solidFill>
                <a:latin typeface="Montserrat"/>
                <a:ea typeface="Montserrat"/>
                <a:cs typeface="Montserrat"/>
                <a:sym typeface="Montserrat"/>
              </a:rPr>
              <a:t>     </a:t>
            </a:r>
            <a:r>
              <a:rPr lang="en" sz="1600" dirty="0">
                <a:solidFill>
                  <a:schemeClr val="dk1"/>
                </a:solidFill>
                <a:latin typeface="Ban"/>
                <a:ea typeface="Montserrat"/>
                <a:cs typeface="Montserrat"/>
                <a:sym typeface="Montserrat"/>
              </a:rPr>
              <a:t>Server Infrastructure, Video Streaming, Softcopy, Internet Connectivity</a:t>
            </a:r>
            <a:endParaRPr sz="1600" dirty="0">
              <a:solidFill>
                <a:schemeClr val="dk1"/>
              </a:solidFill>
              <a:latin typeface="Ban"/>
              <a:ea typeface="Montserrat"/>
              <a:cs typeface="Montserrat"/>
              <a:sym typeface="Montserrat"/>
            </a:endParaRPr>
          </a:p>
          <a:p>
            <a:pPr marL="457200" lvl="0" indent="0" algn="l" rtl="0">
              <a:spcBef>
                <a:spcPts val="0"/>
              </a:spcBef>
              <a:spcAft>
                <a:spcPts val="0"/>
              </a:spcAft>
              <a:buNone/>
            </a:pPr>
            <a:r>
              <a:rPr lang="en" sz="2000" dirty="0">
                <a:solidFill>
                  <a:schemeClr val="accent1">
                    <a:lumMod val="60000"/>
                    <a:lumOff val="40000"/>
                  </a:schemeClr>
                </a:solidFill>
                <a:latin typeface="Montserrat"/>
                <a:ea typeface="Montserrat"/>
                <a:cs typeface="Montserrat"/>
                <a:sym typeface="Montserrat"/>
              </a:rPr>
              <a:t>Power consumption </a:t>
            </a:r>
            <a:endParaRPr sz="2000" dirty="0">
              <a:solidFill>
                <a:schemeClr val="accent1">
                  <a:lumMod val="60000"/>
                  <a:lumOff val="40000"/>
                </a:schemeClr>
              </a:solidFill>
              <a:latin typeface="Montserrat"/>
              <a:ea typeface="Montserrat"/>
              <a:cs typeface="Montserrat"/>
              <a:sym typeface="Montserrat"/>
            </a:endParaRPr>
          </a:p>
          <a:p>
            <a:pPr marL="457200" lvl="0" indent="0" algn="l" rtl="0">
              <a:spcBef>
                <a:spcPts val="0"/>
              </a:spcBef>
              <a:spcAft>
                <a:spcPts val="0"/>
              </a:spcAft>
              <a:buNone/>
            </a:pPr>
            <a:r>
              <a:rPr lang="en" sz="2000" dirty="0">
                <a:solidFill>
                  <a:schemeClr val="dk1"/>
                </a:solidFill>
                <a:latin typeface="Montserrat"/>
                <a:ea typeface="Montserrat"/>
                <a:cs typeface="Montserrat"/>
                <a:sym typeface="Montserrat"/>
              </a:rPr>
              <a:t>    </a:t>
            </a:r>
            <a:r>
              <a:rPr lang="en" sz="1600" dirty="0">
                <a:solidFill>
                  <a:schemeClr val="dk1"/>
                </a:solidFill>
                <a:latin typeface="Montserrat"/>
                <a:ea typeface="Montserrat"/>
                <a:cs typeface="Montserrat"/>
                <a:sym typeface="Montserrat"/>
              </a:rPr>
              <a:t> </a:t>
            </a:r>
            <a:r>
              <a:rPr lang="en" sz="1600" dirty="0">
                <a:solidFill>
                  <a:schemeClr val="dk1"/>
                </a:solidFill>
                <a:latin typeface="Ban"/>
                <a:ea typeface="Montserrat"/>
                <a:cs typeface="Montserrat"/>
                <a:sym typeface="Montserrat"/>
              </a:rPr>
              <a:t>Data Transmission, Electricity, User Devices</a:t>
            </a:r>
            <a:endParaRPr sz="1600" dirty="0">
              <a:solidFill>
                <a:schemeClr val="dk1"/>
              </a:solidFill>
              <a:latin typeface="Ban"/>
              <a:ea typeface="Montserrat"/>
              <a:cs typeface="Montserrat"/>
              <a:sym typeface="Montserrat"/>
            </a:endParaRPr>
          </a:p>
          <a:p>
            <a:pPr marL="457200" lvl="0" indent="0" algn="l" rtl="0">
              <a:spcBef>
                <a:spcPts val="0"/>
              </a:spcBef>
              <a:spcAft>
                <a:spcPts val="0"/>
              </a:spcAft>
              <a:buNone/>
            </a:pPr>
            <a:r>
              <a:rPr lang="en" sz="2000" dirty="0">
                <a:solidFill>
                  <a:schemeClr val="accent1">
                    <a:lumMod val="40000"/>
                    <a:lumOff val="60000"/>
                  </a:schemeClr>
                </a:solidFill>
                <a:latin typeface="Montserrat"/>
                <a:ea typeface="Montserrat"/>
                <a:cs typeface="Montserrat"/>
                <a:sym typeface="Montserrat"/>
              </a:rPr>
              <a:t>Energy Efficiency  </a:t>
            </a:r>
            <a:endParaRPr sz="2000" dirty="0">
              <a:solidFill>
                <a:schemeClr val="accent1">
                  <a:lumMod val="40000"/>
                  <a:lumOff val="60000"/>
                </a:schemeClr>
              </a:solidFill>
              <a:latin typeface="Montserrat"/>
              <a:ea typeface="Montserrat"/>
              <a:cs typeface="Montserrat"/>
              <a:sym typeface="Montserrat"/>
            </a:endParaRPr>
          </a:p>
          <a:p>
            <a:pPr marL="457200" lvl="0" indent="0" algn="l" rtl="0">
              <a:spcBef>
                <a:spcPts val="0"/>
              </a:spcBef>
              <a:spcAft>
                <a:spcPts val="0"/>
              </a:spcAft>
              <a:buNone/>
            </a:pPr>
            <a:r>
              <a:rPr lang="en" sz="2000" dirty="0">
                <a:solidFill>
                  <a:schemeClr val="dk1"/>
                </a:solidFill>
                <a:latin typeface="Montserrat"/>
                <a:ea typeface="Montserrat"/>
                <a:cs typeface="Montserrat"/>
                <a:sym typeface="Montserrat"/>
              </a:rPr>
              <a:t>     </a:t>
            </a:r>
            <a:r>
              <a:rPr lang="en" sz="1600" dirty="0">
                <a:solidFill>
                  <a:schemeClr val="dk1"/>
                </a:solidFill>
                <a:latin typeface="Ban"/>
                <a:ea typeface="Montserrat"/>
                <a:cs typeface="Montserrat"/>
                <a:sym typeface="Montserrat"/>
              </a:rPr>
              <a:t>Reduced Environmental Impact,  Internet and Electricity, Cost Savings</a:t>
            </a:r>
            <a:endParaRPr sz="1600" dirty="0">
              <a:solidFill>
                <a:schemeClr val="dk1"/>
              </a:solidFill>
              <a:latin typeface="Ban"/>
              <a:ea typeface="Montserrat"/>
              <a:cs typeface="Montserrat"/>
              <a:sym typeface="Montserrat"/>
            </a:endParaRPr>
          </a:p>
          <a:p>
            <a:pPr marL="457200" lvl="0" indent="0" algn="l" rtl="0">
              <a:spcBef>
                <a:spcPts val="0"/>
              </a:spcBef>
              <a:spcAft>
                <a:spcPts val="0"/>
              </a:spcAft>
              <a:buNone/>
            </a:pPr>
            <a:r>
              <a:rPr lang="en" sz="2000" dirty="0">
                <a:solidFill>
                  <a:schemeClr val="accent1">
                    <a:lumMod val="40000"/>
                    <a:lumOff val="60000"/>
                  </a:schemeClr>
                </a:solidFill>
                <a:latin typeface="Montserrat"/>
                <a:ea typeface="Montserrat"/>
                <a:cs typeface="Montserrat"/>
                <a:sym typeface="Montserrat"/>
              </a:rPr>
              <a:t>Paper &amp; Ink usage </a:t>
            </a:r>
            <a:endParaRPr sz="2000" dirty="0">
              <a:solidFill>
                <a:schemeClr val="accent1">
                  <a:lumMod val="40000"/>
                  <a:lumOff val="60000"/>
                </a:schemeClr>
              </a:solidFill>
              <a:latin typeface="Montserrat"/>
              <a:ea typeface="Montserrat"/>
              <a:cs typeface="Montserrat"/>
              <a:sym typeface="Montserrat"/>
            </a:endParaRPr>
          </a:p>
          <a:p>
            <a:pPr marL="457200" lvl="0" indent="0" algn="l" rtl="0">
              <a:spcBef>
                <a:spcPts val="0"/>
              </a:spcBef>
              <a:spcAft>
                <a:spcPts val="0"/>
              </a:spcAft>
              <a:buNone/>
            </a:pPr>
            <a:r>
              <a:rPr lang="en" sz="2000" dirty="0">
                <a:solidFill>
                  <a:schemeClr val="dk1"/>
                </a:solidFill>
                <a:latin typeface="Montserrat"/>
                <a:ea typeface="Montserrat"/>
                <a:cs typeface="Montserrat"/>
                <a:sym typeface="Montserrat"/>
              </a:rPr>
              <a:t>     </a:t>
            </a:r>
            <a:r>
              <a:rPr lang="en" sz="1600" dirty="0">
                <a:solidFill>
                  <a:schemeClr val="dk1"/>
                </a:solidFill>
                <a:latin typeface="Ban"/>
                <a:ea typeface="Montserrat"/>
                <a:cs typeface="Montserrat"/>
                <a:sym typeface="Montserrat"/>
              </a:rPr>
              <a:t>Saving trees and minimizing deforestation</a:t>
            </a:r>
            <a:r>
              <a:rPr lang="en" sz="2000" dirty="0">
                <a:solidFill>
                  <a:schemeClr val="dk1"/>
                </a:solidFill>
                <a:latin typeface="Montserrat"/>
                <a:ea typeface="Montserrat"/>
                <a:cs typeface="Montserrat"/>
                <a:sym typeface="Montserrat"/>
              </a:rPr>
              <a:t> </a:t>
            </a:r>
            <a:endParaRPr sz="2000" dirty="0">
              <a:solidFill>
                <a:schemeClr val="dk1"/>
              </a:solidFill>
              <a:latin typeface="Montserrat"/>
              <a:ea typeface="Montserrat"/>
              <a:cs typeface="Montserrat"/>
              <a:sym typeface="Montserrat"/>
            </a:endParaRPr>
          </a:p>
          <a:p>
            <a:pPr marL="457200" lvl="0" indent="0" algn="l" rtl="0">
              <a:spcBef>
                <a:spcPts val="0"/>
              </a:spcBef>
              <a:spcAft>
                <a:spcPts val="0"/>
              </a:spcAft>
              <a:buNone/>
            </a:pPr>
            <a:r>
              <a:rPr lang="en" sz="2000" dirty="0">
                <a:solidFill>
                  <a:schemeClr val="accent1">
                    <a:lumMod val="40000"/>
                    <a:lumOff val="60000"/>
                  </a:schemeClr>
                </a:solidFill>
                <a:latin typeface="Montserrat"/>
                <a:ea typeface="Montserrat"/>
                <a:cs typeface="Montserrat"/>
                <a:sym typeface="Montserrat"/>
              </a:rPr>
              <a:t>GPU power-saving issue</a:t>
            </a:r>
            <a:endParaRPr sz="2000" dirty="0">
              <a:solidFill>
                <a:schemeClr val="accent1">
                  <a:lumMod val="40000"/>
                  <a:lumOff val="60000"/>
                </a:schemeClr>
              </a:solidFill>
              <a:latin typeface="Montserrat"/>
              <a:ea typeface="Montserrat"/>
              <a:cs typeface="Montserrat"/>
              <a:sym typeface="Montserrat"/>
            </a:endParaRPr>
          </a:p>
          <a:p>
            <a:pPr marL="0" lvl="0" indent="0" algn="l" rtl="0">
              <a:spcBef>
                <a:spcPts val="0"/>
              </a:spcBef>
              <a:spcAft>
                <a:spcPts val="0"/>
              </a:spcAft>
              <a:buNone/>
            </a:pPr>
            <a:endParaRPr dirty="0">
              <a:solidFill>
                <a:schemeClr val="dk1"/>
              </a:solidFill>
              <a:latin typeface="Montserrat"/>
              <a:ea typeface="Montserrat"/>
              <a:cs typeface="Montserrat"/>
              <a:sym typeface="Montserrat"/>
            </a:endParaRPr>
          </a:p>
        </p:txBody>
      </p:sp>
      <p:grpSp>
        <p:nvGrpSpPr>
          <p:cNvPr id="1921" name="Google Shape;1921;g2dda316c6ab_0_107"/>
          <p:cNvGrpSpPr/>
          <p:nvPr/>
        </p:nvGrpSpPr>
        <p:grpSpPr>
          <a:xfrm>
            <a:off x="1120347" y="1375558"/>
            <a:ext cx="256800" cy="304113"/>
            <a:chOff x="3910637" y="3352690"/>
            <a:chExt cx="256800" cy="357024"/>
          </a:xfrm>
        </p:grpSpPr>
        <p:sp>
          <p:nvSpPr>
            <p:cNvPr id="1922" name="Google Shape;1922;g2dda316c6ab_0_107"/>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g2dda316c6ab_0_107"/>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g2dda316c6ab_0_107"/>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925" name="Google Shape;1925;g2dda316c6ab_0_107"/>
          <p:cNvCxnSpPr>
            <a:cxnSpLocks/>
          </p:cNvCxnSpPr>
          <p:nvPr/>
        </p:nvCxnSpPr>
        <p:spPr>
          <a:xfrm>
            <a:off x="2486801" y="659444"/>
            <a:ext cx="6368087" cy="0"/>
          </a:xfrm>
          <a:prstGeom prst="straightConnector1">
            <a:avLst/>
          </a:prstGeom>
          <a:noFill/>
          <a:ln w="38100" cap="flat" cmpd="sng">
            <a:solidFill>
              <a:schemeClr val="dk2"/>
            </a:solidFill>
            <a:prstDash val="solid"/>
            <a:round/>
            <a:headEnd type="none" w="med" len="med"/>
            <a:tailEnd type="oval" w="med" len="med"/>
          </a:ln>
        </p:spPr>
      </p:cxnSp>
      <p:grpSp>
        <p:nvGrpSpPr>
          <p:cNvPr id="1926" name="Google Shape;1926;g2dda316c6ab_0_107"/>
          <p:cNvGrpSpPr/>
          <p:nvPr/>
        </p:nvGrpSpPr>
        <p:grpSpPr>
          <a:xfrm>
            <a:off x="1106900" y="1986621"/>
            <a:ext cx="256800" cy="304113"/>
            <a:chOff x="3910637" y="3352690"/>
            <a:chExt cx="256800" cy="357024"/>
          </a:xfrm>
        </p:grpSpPr>
        <p:sp>
          <p:nvSpPr>
            <p:cNvPr id="1927" name="Google Shape;1927;g2dda316c6ab_0_107"/>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g2dda316c6ab_0_107"/>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g2dda316c6ab_0_107"/>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0" name="Google Shape;1930;g2dda316c6ab_0_107"/>
          <p:cNvGrpSpPr/>
          <p:nvPr/>
        </p:nvGrpSpPr>
        <p:grpSpPr>
          <a:xfrm>
            <a:off x="1106900" y="2602221"/>
            <a:ext cx="256800" cy="304113"/>
            <a:chOff x="3910637" y="3352690"/>
            <a:chExt cx="256800" cy="357024"/>
          </a:xfrm>
        </p:grpSpPr>
        <p:sp>
          <p:nvSpPr>
            <p:cNvPr id="1931" name="Google Shape;1931;g2dda316c6ab_0_107"/>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g2dda316c6ab_0_107"/>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g2dda316c6ab_0_107"/>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4" name="Google Shape;1934;g2dda316c6ab_0_107"/>
          <p:cNvGrpSpPr/>
          <p:nvPr/>
        </p:nvGrpSpPr>
        <p:grpSpPr>
          <a:xfrm>
            <a:off x="1133794" y="3195506"/>
            <a:ext cx="256800" cy="304113"/>
            <a:chOff x="3910637" y="3352690"/>
            <a:chExt cx="256800" cy="357024"/>
          </a:xfrm>
        </p:grpSpPr>
        <p:sp>
          <p:nvSpPr>
            <p:cNvPr id="1935" name="Google Shape;1935;g2dda316c6ab_0_107"/>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g2dda316c6ab_0_107"/>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37" name="Google Shape;1937;g2dda316c6ab_0_107"/>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8" name="Google Shape;1938;g2dda316c6ab_0_107"/>
          <p:cNvGrpSpPr/>
          <p:nvPr/>
        </p:nvGrpSpPr>
        <p:grpSpPr>
          <a:xfrm>
            <a:off x="1127071" y="3814838"/>
            <a:ext cx="256800" cy="304113"/>
            <a:chOff x="3910637" y="3352690"/>
            <a:chExt cx="256800" cy="357024"/>
          </a:xfrm>
        </p:grpSpPr>
        <p:sp>
          <p:nvSpPr>
            <p:cNvPr id="1939" name="Google Shape;1939;g2dda316c6ab_0_107"/>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g2dda316c6ab_0_107"/>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g2dda316c6ab_0_107"/>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42" name="Google Shape;1942;g2dda316c6ab_0_107"/>
          <p:cNvPicPr preferRelativeResize="0"/>
          <p:nvPr/>
        </p:nvPicPr>
        <p:blipFill rotWithShape="1">
          <a:blip r:embed="rId5">
            <a:alphaModFix/>
          </a:blip>
          <a:srcRect l="25539" t="7152" r="23463" b="5838"/>
          <a:stretch/>
        </p:blipFill>
        <p:spPr>
          <a:xfrm>
            <a:off x="0" y="3880303"/>
            <a:ext cx="1323933" cy="120268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2"/>
          <p:cNvSpPr txBox="1">
            <a:spLocks noGrp="1"/>
          </p:cNvSpPr>
          <p:nvPr>
            <p:ph type="title"/>
          </p:nvPr>
        </p:nvSpPr>
        <p:spPr>
          <a:xfrm>
            <a:off x="651657" y="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000" dirty="0">
                <a:solidFill>
                  <a:srgbClr val="FFF2CC"/>
                </a:solidFill>
              </a:rPr>
              <a:t>Tools and Technology Used</a:t>
            </a:r>
            <a:endParaRPr sz="3000" dirty="0">
              <a:solidFill>
                <a:srgbClr val="FFF2CC"/>
              </a:solidFill>
            </a:endParaRPr>
          </a:p>
        </p:txBody>
      </p:sp>
      <p:pic>
        <p:nvPicPr>
          <p:cNvPr id="1948" name="Google Shape;1948;p2"/>
          <p:cNvPicPr preferRelativeResize="0"/>
          <p:nvPr/>
        </p:nvPicPr>
        <p:blipFill rotWithShape="1">
          <a:blip r:embed="rId3">
            <a:alphaModFix/>
          </a:blip>
          <a:srcRect l="18647" t="7960" r="8852" b="8336"/>
          <a:stretch/>
        </p:blipFill>
        <p:spPr>
          <a:xfrm rot="-1406552">
            <a:off x="90118" y="176446"/>
            <a:ext cx="1025168" cy="665780"/>
          </a:xfrm>
          <a:prstGeom prst="rect">
            <a:avLst/>
          </a:prstGeom>
          <a:noFill/>
          <a:ln>
            <a:noFill/>
          </a:ln>
        </p:spPr>
      </p:pic>
      <p:graphicFrame>
        <p:nvGraphicFramePr>
          <p:cNvPr id="1949" name="Google Shape;1949;p2"/>
          <p:cNvGraphicFramePr/>
          <p:nvPr/>
        </p:nvGraphicFramePr>
        <p:xfrm>
          <a:off x="405288" y="648926"/>
          <a:ext cx="8603575" cy="4306925"/>
        </p:xfrm>
        <a:graphic>
          <a:graphicData uri="http://schemas.openxmlformats.org/drawingml/2006/table">
            <a:tbl>
              <a:tblPr>
                <a:noFill/>
                <a:tableStyleId>{DC17BC14-9C40-46A6-95F7-FB82178084EE}</a:tableStyleId>
              </a:tblPr>
              <a:tblGrid>
                <a:gridCol w="1810800">
                  <a:extLst>
                    <a:ext uri="{9D8B030D-6E8A-4147-A177-3AD203B41FA5}">
                      <a16:colId xmlns:a16="http://schemas.microsoft.com/office/drawing/2014/main" val="20000"/>
                    </a:ext>
                  </a:extLst>
                </a:gridCol>
                <a:gridCol w="2127425">
                  <a:extLst>
                    <a:ext uri="{9D8B030D-6E8A-4147-A177-3AD203B41FA5}">
                      <a16:colId xmlns:a16="http://schemas.microsoft.com/office/drawing/2014/main" val="20001"/>
                    </a:ext>
                  </a:extLst>
                </a:gridCol>
                <a:gridCol w="1624125">
                  <a:extLst>
                    <a:ext uri="{9D8B030D-6E8A-4147-A177-3AD203B41FA5}">
                      <a16:colId xmlns:a16="http://schemas.microsoft.com/office/drawing/2014/main" val="20002"/>
                    </a:ext>
                  </a:extLst>
                </a:gridCol>
                <a:gridCol w="3041225">
                  <a:extLst>
                    <a:ext uri="{9D8B030D-6E8A-4147-A177-3AD203B41FA5}">
                      <a16:colId xmlns:a16="http://schemas.microsoft.com/office/drawing/2014/main" val="20003"/>
                    </a:ext>
                  </a:extLst>
                </a:gridCol>
              </a:tblGrid>
              <a:tr h="350500">
                <a:tc>
                  <a:txBody>
                    <a:bodyPr/>
                    <a:lstStyle/>
                    <a:p>
                      <a:pPr marL="0" marR="0" lvl="0" indent="0" algn="ctr" rtl="0">
                        <a:lnSpc>
                          <a:spcPct val="100000"/>
                        </a:lnSpc>
                        <a:spcBef>
                          <a:spcPts val="0"/>
                        </a:spcBef>
                        <a:spcAft>
                          <a:spcPts val="0"/>
                        </a:spcAft>
                        <a:buNone/>
                      </a:pPr>
                      <a:r>
                        <a:rPr lang="en" sz="1250" b="1">
                          <a:solidFill>
                            <a:srgbClr val="FFF2CC"/>
                          </a:solidFill>
                          <a:latin typeface="Comic Sans MS"/>
                          <a:ea typeface="Comic Sans MS"/>
                          <a:cs typeface="Comic Sans MS"/>
                          <a:sym typeface="Comic Sans MS"/>
                        </a:rPr>
                        <a:t>Tool</a:t>
                      </a:r>
                      <a:endParaRPr sz="1250" b="1">
                        <a:solidFill>
                          <a:srgbClr val="FFF2CC"/>
                        </a:solidFill>
                        <a:latin typeface="Comic Sans MS"/>
                        <a:ea typeface="Comic Sans MS"/>
                        <a:cs typeface="Comic Sans MS"/>
                        <a:sym typeface="Comic Sans M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marR="0" lvl="0" indent="0" algn="ctr" rtl="0">
                        <a:lnSpc>
                          <a:spcPct val="100000"/>
                        </a:lnSpc>
                        <a:spcBef>
                          <a:spcPts val="0"/>
                        </a:spcBef>
                        <a:spcAft>
                          <a:spcPts val="0"/>
                        </a:spcAft>
                        <a:buNone/>
                      </a:pPr>
                      <a:r>
                        <a:rPr lang="en" sz="1250" b="1">
                          <a:solidFill>
                            <a:srgbClr val="FFF2CC"/>
                          </a:solidFill>
                          <a:latin typeface="Comic Sans MS"/>
                          <a:ea typeface="Comic Sans MS"/>
                          <a:cs typeface="Comic Sans MS"/>
                          <a:sym typeface="Comic Sans MS"/>
                        </a:rPr>
                        <a:t>Functions</a:t>
                      </a:r>
                      <a:endParaRPr sz="1250" b="1">
                        <a:solidFill>
                          <a:srgbClr val="FFF2CC"/>
                        </a:solidFill>
                        <a:latin typeface="Comic Sans MS"/>
                        <a:ea typeface="Comic Sans MS"/>
                        <a:cs typeface="Comic Sans MS"/>
                        <a:sym typeface="Comic Sans M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050" b="1">
                          <a:solidFill>
                            <a:srgbClr val="FFF2CC"/>
                          </a:solidFill>
                          <a:latin typeface="Comic Sans MS"/>
                          <a:ea typeface="Comic Sans MS"/>
                          <a:cs typeface="Comic Sans MS"/>
                          <a:sym typeface="Comic Sans MS"/>
                        </a:rPr>
                        <a:t>Other Similar Tools</a:t>
                      </a:r>
                      <a:endParaRPr sz="1050" b="1">
                        <a:solidFill>
                          <a:srgbClr val="FFF2CC"/>
                        </a:solidFill>
                        <a:latin typeface="Comic Sans MS"/>
                        <a:ea typeface="Comic Sans MS"/>
                        <a:cs typeface="Comic Sans MS"/>
                        <a:sym typeface="Comic Sans M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lvl="0" indent="0" algn="ctr" rtl="0">
                        <a:spcBef>
                          <a:spcPts val="0"/>
                        </a:spcBef>
                        <a:spcAft>
                          <a:spcPts val="0"/>
                        </a:spcAft>
                        <a:buNone/>
                      </a:pPr>
                      <a:r>
                        <a:rPr lang="en" sz="1250" b="1">
                          <a:solidFill>
                            <a:srgbClr val="FFF2CC"/>
                          </a:solidFill>
                          <a:latin typeface="Comic Sans MS"/>
                          <a:ea typeface="Comic Sans MS"/>
                          <a:cs typeface="Comic Sans MS"/>
                          <a:sym typeface="Comic Sans MS"/>
                        </a:rPr>
                        <a:t>Selection Reasons</a:t>
                      </a:r>
                      <a:endParaRPr sz="1700" b="1">
                        <a:solidFill>
                          <a:srgbClr val="FFF2CC"/>
                        </a:solidFill>
                        <a:latin typeface="Comic Sans MS"/>
                        <a:ea typeface="Comic Sans MS"/>
                        <a:cs typeface="Comic Sans MS"/>
                        <a:sym typeface="Comic Sans M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marR="0" lvl="0" indent="0" algn="l" rtl="0">
                        <a:lnSpc>
                          <a:spcPct val="100000"/>
                        </a:lnSpc>
                        <a:spcBef>
                          <a:spcPts val="0"/>
                        </a:spcBef>
                        <a:spcAft>
                          <a:spcPts val="0"/>
                        </a:spcAft>
                        <a:buClr>
                          <a:srgbClr val="000000"/>
                        </a:buClr>
                        <a:buSzPts val="950"/>
                        <a:buFont typeface="Arial"/>
                        <a:buNone/>
                      </a:pPr>
                      <a:r>
                        <a:rPr lang="en" sz="950">
                          <a:solidFill>
                            <a:schemeClr val="dk1"/>
                          </a:solidFill>
                          <a:latin typeface="Montserrat Black"/>
                          <a:ea typeface="Montserrat Black"/>
                          <a:cs typeface="Montserrat Black"/>
                          <a:sym typeface="Montserrat Black"/>
                        </a:rPr>
                        <a:t>Kaggle</a:t>
                      </a:r>
                      <a:endParaRPr sz="950" u="none" strike="noStrike" cap="none">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1"/>
                      </a:srgbClr>
                    </a:solidFill>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Coding implementation</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Jupyter Notebook, colab</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lvl="0" indent="0" algn="l" rtl="0">
                        <a:spcBef>
                          <a:spcPts val="0"/>
                        </a:spcBef>
                        <a:spcAft>
                          <a:spcPts val="0"/>
                        </a:spcAft>
                        <a:buNone/>
                      </a:pPr>
                      <a:r>
                        <a:rPr lang="en" sz="950">
                          <a:solidFill>
                            <a:schemeClr val="dk1"/>
                          </a:solidFill>
                          <a:latin typeface="Montserrat Black"/>
                          <a:ea typeface="Montserrat Black"/>
                          <a:cs typeface="Montserrat Black"/>
                          <a:sym typeface="Montserrat Black"/>
                        </a:rPr>
                        <a:t> Lake of GPU in local device </a:t>
                      </a:r>
                      <a:endParaRPr sz="950">
                        <a:solidFill>
                          <a:schemeClr val="dk1"/>
                        </a:solidFill>
                        <a:latin typeface="Montserrat Black"/>
                        <a:ea typeface="Montserrat Black"/>
                        <a:cs typeface="Montserrat Black"/>
                        <a:sym typeface="Montserrat Black"/>
                      </a:endParaRPr>
                    </a:p>
                    <a:p>
                      <a:pPr marL="0" lvl="0" indent="0" algn="l" rtl="0">
                        <a:spcBef>
                          <a:spcPts val="0"/>
                        </a:spcBef>
                        <a:spcAft>
                          <a:spcPts val="0"/>
                        </a:spcAft>
                        <a:buNone/>
                      </a:pPr>
                      <a:r>
                        <a:rPr lang="en" sz="950">
                          <a:solidFill>
                            <a:schemeClr val="dk1"/>
                          </a:solidFill>
                          <a:latin typeface="Montserrat Black"/>
                          <a:ea typeface="Montserrat Black"/>
                          <a:cs typeface="Montserrat Black"/>
                          <a:sym typeface="Montserrat Black"/>
                        </a:rPr>
                        <a:t> 2x 15 GB T4 GPU</a:t>
                      </a:r>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81925">
                <a:tc>
                  <a:txBody>
                    <a:bodyPr/>
                    <a:lstStyle/>
                    <a:p>
                      <a:pPr marL="0" marR="0" lvl="0" indent="0" algn="l" rtl="0">
                        <a:lnSpc>
                          <a:spcPct val="100000"/>
                        </a:lnSpc>
                        <a:spcBef>
                          <a:spcPts val="0"/>
                        </a:spcBef>
                        <a:spcAft>
                          <a:spcPts val="0"/>
                        </a:spcAft>
                        <a:buClr>
                          <a:srgbClr val="000000"/>
                        </a:buClr>
                        <a:buSzPts val="950"/>
                        <a:buFont typeface="Arial"/>
                        <a:buNone/>
                      </a:pPr>
                      <a:r>
                        <a:rPr lang="en" sz="950">
                          <a:solidFill>
                            <a:schemeClr val="dk1"/>
                          </a:solidFill>
                          <a:latin typeface="Montserrat Black"/>
                          <a:ea typeface="Montserrat Black"/>
                          <a:cs typeface="Montserrat Black"/>
                          <a:sym typeface="Montserrat Black"/>
                        </a:rPr>
                        <a:t>Hugging Face</a:t>
                      </a:r>
                      <a:endParaRPr sz="950" u="none" strike="noStrike" cap="none">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1"/>
                      </a:srgbClr>
                    </a:solidFill>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Model &amp; Dataset Collection</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 Kaggle</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lvl="0" indent="0" algn="l" rtl="0">
                        <a:spcBef>
                          <a:spcPts val="0"/>
                        </a:spcBef>
                        <a:spcAft>
                          <a:spcPts val="0"/>
                        </a:spcAft>
                        <a:buNone/>
                      </a:pPr>
                      <a:r>
                        <a:rPr lang="en" sz="950">
                          <a:solidFill>
                            <a:schemeClr val="dk1"/>
                          </a:solidFill>
                          <a:latin typeface="Montserrat Black"/>
                          <a:ea typeface="Montserrat Black"/>
                          <a:cs typeface="Montserrat Black"/>
                          <a:sym typeface="Montserrat Black"/>
                        </a:rPr>
                        <a:t>Easy to select based on our requirements</a:t>
                      </a:r>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marR="0" lvl="0" indent="0" algn="l" rtl="0">
                        <a:lnSpc>
                          <a:spcPct val="100000"/>
                        </a:lnSpc>
                        <a:spcBef>
                          <a:spcPts val="0"/>
                        </a:spcBef>
                        <a:spcAft>
                          <a:spcPts val="0"/>
                        </a:spcAft>
                        <a:buClr>
                          <a:srgbClr val="000000"/>
                        </a:buClr>
                        <a:buSzPts val="950"/>
                        <a:buFont typeface="Arial"/>
                        <a:buNone/>
                      </a:pPr>
                      <a:r>
                        <a:rPr lang="en" sz="950">
                          <a:solidFill>
                            <a:schemeClr val="dk1"/>
                          </a:solidFill>
                          <a:latin typeface="Montserrat Black"/>
                          <a:ea typeface="Montserrat Black"/>
                          <a:cs typeface="Montserrat Black"/>
                          <a:sym typeface="Montserrat Black"/>
                        </a:rPr>
                        <a:t>ChatGPT</a:t>
                      </a:r>
                      <a:endParaRPr sz="950" u="none" strike="noStrike" cap="none">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1"/>
                      </a:srgbClr>
                    </a:solidFill>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Compare summaries, bug fixing support</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StackOverflow</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lvl="0" indent="0" algn="l" rtl="0">
                        <a:spcBef>
                          <a:spcPts val="0"/>
                        </a:spcBef>
                        <a:spcAft>
                          <a:spcPts val="0"/>
                        </a:spcAft>
                        <a:buNone/>
                      </a:pPr>
                      <a:r>
                        <a:rPr lang="en" sz="950">
                          <a:solidFill>
                            <a:schemeClr val="dk1"/>
                          </a:solidFill>
                          <a:latin typeface="Montserrat Black"/>
                          <a:ea typeface="Montserrat Black"/>
                          <a:cs typeface="Montserrat Black"/>
                          <a:sym typeface="Montserrat Black"/>
                        </a:rPr>
                        <a:t> To debug &amp; compare outputs</a:t>
                      </a:r>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marR="0" lvl="0" indent="0" algn="l" rtl="0">
                        <a:lnSpc>
                          <a:spcPct val="100000"/>
                        </a:lnSpc>
                        <a:spcBef>
                          <a:spcPts val="0"/>
                        </a:spcBef>
                        <a:spcAft>
                          <a:spcPts val="0"/>
                        </a:spcAft>
                        <a:buClr>
                          <a:srgbClr val="000000"/>
                        </a:buClr>
                        <a:buSzPts val="950"/>
                        <a:buFont typeface="Arial"/>
                        <a:buNone/>
                      </a:pPr>
                      <a:r>
                        <a:rPr lang="en" sz="950">
                          <a:solidFill>
                            <a:schemeClr val="dk1"/>
                          </a:solidFill>
                          <a:latin typeface="Montserrat Black"/>
                          <a:ea typeface="Montserrat Black"/>
                          <a:cs typeface="Montserrat Black"/>
                          <a:sym typeface="Montserrat Black"/>
                        </a:rPr>
                        <a:t>Happy Transformer</a:t>
                      </a:r>
                      <a:endParaRPr sz="950" u="none" strike="noStrike" cap="none">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1"/>
                      </a:srgbClr>
                    </a:solidFill>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Library for Python</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lvl="0" indent="0" algn="l" rtl="0">
                        <a:spcBef>
                          <a:spcPts val="0"/>
                        </a:spcBef>
                        <a:spcAft>
                          <a:spcPts val="0"/>
                        </a:spcAft>
                        <a:buNone/>
                      </a:pPr>
                      <a:r>
                        <a:rPr lang="en" sz="950">
                          <a:solidFill>
                            <a:schemeClr val="dk1"/>
                          </a:solidFill>
                          <a:latin typeface="Montserrat Black"/>
                          <a:ea typeface="Montserrat Black"/>
                          <a:cs typeface="Montserrat Black"/>
                          <a:sym typeface="Montserrat Black"/>
                        </a:rPr>
                        <a:t>Open-source and offers a complete set of tools and pre-trained models for dealing with a variety of NLP applications</a:t>
                      </a:r>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marR="0" lvl="0" indent="0" algn="l" rtl="0">
                        <a:lnSpc>
                          <a:spcPct val="100000"/>
                        </a:lnSpc>
                        <a:spcBef>
                          <a:spcPts val="0"/>
                        </a:spcBef>
                        <a:spcAft>
                          <a:spcPts val="0"/>
                        </a:spcAft>
                        <a:buClr>
                          <a:srgbClr val="000000"/>
                        </a:buClr>
                        <a:buSzPts val="950"/>
                        <a:buFont typeface="Arial"/>
                        <a:buNone/>
                      </a:pPr>
                      <a:r>
                        <a:rPr lang="en" sz="950">
                          <a:solidFill>
                            <a:schemeClr val="dk1"/>
                          </a:solidFill>
                          <a:latin typeface="Montserrat Black"/>
                          <a:ea typeface="Montserrat Black"/>
                          <a:cs typeface="Montserrat Black"/>
                          <a:sym typeface="Montserrat Black"/>
                        </a:rPr>
                        <a:t>Google Pegasus</a:t>
                      </a:r>
                      <a:endParaRPr sz="950" u="none" strike="noStrike" cap="none">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1"/>
                      </a:srgbClr>
                    </a:solidFill>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Model used to train and generate summary</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286225">
                <a:tc>
                  <a:txBody>
                    <a:bodyPr/>
                    <a:lstStyle/>
                    <a:p>
                      <a:pPr marL="0" marR="0" lvl="0" indent="0" algn="l" rtl="0">
                        <a:lnSpc>
                          <a:spcPct val="100000"/>
                        </a:lnSpc>
                        <a:spcBef>
                          <a:spcPts val="0"/>
                        </a:spcBef>
                        <a:spcAft>
                          <a:spcPts val="0"/>
                        </a:spcAft>
                        <a:buClr>
                          <a:srgbClr val="000000"/>
                        </a:buClr>
                        <a:buSzPts val="950"/>
                        <a:buFont typeface="Arial"/>
                        <a:buNone/>
                      </a:pPr>
                      <a:r>
                        <a:rPr lang="en" sz="950">
                          <a:solidFill>
                            <a:schemeClr val="dk1"/>
                          </a:solidFill>
                          <a:latin typeface="Montserrat Black"/>
                          <a:ea typeface="Montserrat Black"/>
                          <a:cs typeface="Montserrat Black"/>
                          <a:sym typeface="Montserrat Black"/>
                        </a:rPr>
                        <a:t>EleutherAI/gpt-neo/2.7B</a:t>
                      </a:r>
                      <a:endParaRPr sz="950" u="none" strike="noStrike" cap="none">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1"/>
                      </a:srgbClr>
                    </a:solidFill>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Model used to Fine-tune and generate summary</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lvl="0" indent="0" algn="l" rtl="0">
                        <a:spcBef>
                          <a:spcPts val="0"/>
                        </a:spcBef>
                        <a:spcAft>
                          <a:spcPts val="0"/>
                        </a:spcAft>
                        <a:buNone/>
                      </a:pPr>
                      <a:r>
                        <a:rPr lang="en" sz="950">
                          <a:solidFill>
                            <a:schemeClr val="dk1"/>
                          </a:solidFill>
                          <a:latin typeface="Montserrat Black"/>
                          <a:ea typeface="Montserrat Black"/>
                          <a:cs typeface="Montserrat Black"/>
                          <a:sym typeface="Montserrat Black"/>
                        </a:rPr>
                        <a:t>Previously selected PEGASUS model didn’t work</a:t>
                      </a:r>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286225">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Microsoft/phi-2</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Model Used to generate summary using zero shot and few shot</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lvl="0" indent="0" algn="l" rtl="0">
                        <a:spcBef>
                          <a:spcPts val="0"/>
                        </a:spcBef>
                        <a:spcAft>
                          <a:spcPts val="0"/>
                        </a:spcAft>
                        <a:buNone/>
                      </a:pPr>
                      <a:r>
                        <a:rPr lang="en" sz="950">
                          <a:solidFill>
                            <a:schemeClr val="dk1"/>
                          </a:solidFill>
                          <a:latin typeface="Montserrat Black"/>
                          <a:ea typeface="Montserrat Black"/>
                          <a:cs typeface="Montserrat Black"/>
                          <a:sym typeface="Montserrat Black"/>
                        </a:rPr>
                        <a:t>Previously selected model couldn’t generate a proper summary of meeting script </a:t>
                      </a:r>
                      <a:endParaRPr sz="950" u="none" strike="noStrike" cap="none">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286225">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Prompt Engineering</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marR="0" lvl="0" indent="0" algn="l" rtl="0">
                        <a:lnSpc>
                          <a:spcPct val="100000"/>
                        </a:lnSpc>
                        <a:spcBef>
                          <a:spcPts val="0"/>
                        </a:spcBef>
                        <a:spcAft>
                          <a:spcPts val="0"/>
                        </a:spcAft>
                        <a:buNone/>
                      </a:pPr>
                      <a:r>
                        <a:rPr lang="en" sz="950">
                          <a:solidFill>
                            <a:schemeClr val="dk1"/>
                          </a:solidFill>
                          <a:latin typeface="Montserrat Black"/>
                          <a:ea typeface="Montserrat Black"/>
                          <a:cs typeface="Montserrat Black"/>
                          <a:sym typeface="Montserrat Black"/>
                        </a:rPr>
                        <a:t>Using RAG Technique</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2940"/>
                      </a:srgbClr>
                    </a:solidFill>
                  </a:tcPr>
                </a:tc>
                <a:tc>
                  <a:txBody>
                    <a:bodyPr/>
                    <a:lstStyle/>
                    <a:p>
                      <a:pPr marL="0" lvl="0" indent="0" algn="l" rtl="0">
                        <a:spcBef>
                          <a:spcPts val="0"/>
                        </a:spcBef>
                        <a:spcAft>
                          <a:spcPts val="0"/>
                        </a:spcAft>
                        <a:buNone/>
                      </a:pPr>
                      <a:r>
                        <a:rPr lang="en" sz="950">
                          <a:solidFill>
                            <a:schemeClr val="dk1"/>
                          </a:solidFill>
                          <a:latin typeface="Montserrat Black"/>
                          <a:ea typeface="Montserrat Black"/>
                          <a:cs typeface="Montserrat Black"/>
                          <a:sym typeface="Montserrat Black"/>
                        </a:rPr>
                        <a:t>Improve the generated Summary</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cxnSp>
        <p:nvCxnSpPr>
          <p:cNvPr id="1950" name="Google Shape;1950;p2"/>
          <p:cNvCxnSpPr/>
          <p:nvPr/>
        </p:nvCxnSpPr>
        <p:spPr>
          <a:xfrm>
            <a:off x="6058950" y="569175"/>
            <a:ext cx="2665200" cy="0"/>
          </a:xfrm>
          <a:prstGeom prst="straightConnector1">
            <a:avLst/>
          </a:prstGeom>
          <a:noFill/>
          <a:ln w="38100" cap="flat" cmpd="sng">
            <a:solidFill>
              <a:schemeClr val="dk2"/>
            </a:solidFill>
            <a:prstDash val="solid"/>
            <a:round/>
            <a:headEnd type="none" w="med" len="med"/>
            <a:tailEnd type="diamond" w="med" len="med"/>
          </a:ln>
        </p:spPr>
      </p:cxn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818</Words>
  <Application>Microsoft Office PowerPoint</Application>
  <PresentationFormat>On-screen Show (16:9)</PresentationFormat>
  <Paragraphs>185</Paragraphs>
  <Slides>12</Slides>
  <Notes>12</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12</vt:i4>
      </vt:variant>
    </vt:vector>
  </HeadingPairs>
  <TitlesOfParts>
    <vt:vector size="39" baseType="lpstr">
      <vt:lpstr>Montserrat Light</vt:lpstr>
      <vt:lpstr>Bahnschrift SemiBold</vt:lpstr>
      <vt:lpstr>Stencil</vt:lpstr>
      <vt:lpstr>Arial</vt:lpstr>
      <vt:lpstr>Oswald SemiBold</vt:lpstr>
      <vt:lpstr>Audiowide</vt:lpstr>
      <vt:lpstr>Caveat</vt:lpstr>
      <vt:lpstr>Amatic SC</vt:lpstr>
      <vt:lpstr>Merriweather</vt:lpstr>
      <vt:lpstr>Roboto Mono</vt:lpstr>
      <vt:lpstr>Pacifico</vt:lpstr>
      <vt:lpstr>Share Tech</vt:lpstr>
      <vt:lpstr>Montserrat</vt:lpstr>
      <vt:lpstr>Bahnschrift</vt:lpstr>
      <vt:lpstr>Calibri</vt:lpstr>
      <vt:lpstr>Comic Sans MS</vt:lpstr>
      <vt:lpstr>Anaheim</vt:lpstr>
      <vt:lpstr>Lexend</vt:lpstr>
      <vt:lpstr>PT Sans</vt:lpstr>
      <vt:lpstr>Ban</vt:lpstr>
      <vt:lpstr>Times New Roman</vt:lpstr>
      <vt:lpstr>Montserrat Medium</vt:lpstr>
      <vt:lpstr>Bebas Neue</vt:lpstr>
      <vt:lpstr>Courier New</vt:lpstr>
      <vt:lpstr>Montserrat Black</vt:lpstr>
      <vt:lpstr>Nunito Light</vt:lpstr>
      <vt:lpstr>Artificial Intelligence (AI) Technology Consulting by Slidesgo</vt:lpstr>
      <vt:lpstr>PowerPoint Presentation</vt:lpstr>
      <vt:lpstr>What’s the project?</vt:lpstr>
      <vt:lpstr>Analysis of Design</vt:lpstr>
      <vt:lpstr>PowerPoint Presentation</vt:lpstr>
      <vt:lpstr>Implementation</vt:lpstr>
      <vt:lpstr>Implementation</vt:lpstr>
      <vt:lpstr>Development Process</vt:lpstr>
      <vt:lpstr>Environmental Considerations &amp; Sustainability</vt:lpstr>
      <vt:lpstr>Tools and Technology Used</vt:lpstr>
      <vt:lpstr>Results</vt:lpstr>
      <vt:lpstr>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Saiyem Raiyan</dc:creator>
  <cp:lastModifiedBy>Md Saiyem Raiyan</cp:lastModifiedBy>
  <cp:revision>20</cp:revision>
  <dcterms:modified xsi:type="dcterms:W3CDTF">2024-05-31T17:12:13Z</dcterms:modified>
</cp:coreProperties>
</file>